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76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</p:sldIdLst>
  <p:sldSz cx="9144000" cy="6858000" type="screen4x3"/>
  <p:notesSz cx="6742113" cy="987266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442A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488" autoAdjust="0"/>
    <p:restoredTop sz="94660" autoAdjust="0"/>
  </p:normalViewPr>
  <p:slideViewPr>
    <p:cSldViewPr>
      <p:cViewPr varScale="1">
        <p:scale>
          <a:sx n="110" d="100"/>
          <a:sy n="110" d="100"/>
        </p:scale>
        <p:origin x="142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28A56102-EC69-92DB-F741-76E1C9452FCC}"/>
              </a:ext>
            </a:extLst>
          </p:cNvPr>
          <p:cNvSpPr txBox="1"/>
          <p:nvPr userDrawn="1"/>
        </p:nvSpPr>
        <p:spPr>
          <a:xfrm>
            <a:off x="523875" y="248692"/>
            <a:ext cx="72314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b="1" kern="1200" dirty="0" err="1">
                <a:solidFill>
                  <a:schemeClr val="tx1"/>
                </a:solidFill>
                <a:latin typeface="+mj-ea"/>
                <a:ea typeface="+mn-ea"/>
                <a:cs typeface="+mn-cs"/>
              </a:rPr>
              <a:t>예술곶</a:t>
            </a:r>
            <a:r>
              <a:rPr lang="ko-KR" altLang="en-US" sz="3200" b="1" kern="1200" dirty="0">
                <a:solidFill>
                  <a:schemeClr val="tx1"/>
                </a:solidFill>
                <a:latin typeface="+mj-ea"/>
                <a:ea typeface="+mn-ea"/>
                <a:cs typeface="+mn-cs"/>
              </a:rPr>
              <a:t> 산양 전시실 대관 </a:t>
            </a:r>
            <a:r>
              <a:rPr lang="en-US" altLang="ko-KR" sz="3200" b="1" kern="1200" dirty="0">
                <a:solidFill>
                  <a:schemeClr val="tx1"/>
                </a:solidFill>
                <a:latin typeface="+mj-ea"/>
                <a:ea typeface="+mn-ea"/>
                <a:cs typeface="+mn-cs"/>
              </a:rPr>
              <a:t>- </a:t>
            </a:r>
            <a:r>
              <a:rPr lang="ko-KR" altLang="en-US" sz="3200" b="1" kern="1200" dirty="0">
                <a:solidFill>
                  <a:schemeClr val="tx1"/>
                </a:solidFill>
                <a:latin typeface="+mj-ea"/>
                <a:ea typeface="+mn-ea"/>
                <a:cs typeface="+mn-cs"/>
              </a:rPr>
              <a:t>포트폴리오</a:t>
            </a: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688EE5E5-6D1E-5A2E-8A2A-AF3A1A8AC2A0}"/>
              </a:ext>
            </a:extLst>
          </p:cNvPr>
          <p:cNvSpPr/>
          <p:nvPr userDrawn="1"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22" name="직선 연결선 21">
            <a:extLst>
              <a:ext uri="{FF2B5EF4-FFF2-40B4-BE49-F238E27FC236}">
                <a16:creationId xmlns:a16="http://schemas.microsoft.com/office/drawing/2014/main" id="{D559DCF8-21C9-FDDA-3AAD-424B2BDCFCD4}"/>
              </a:ext>
            </a:extLst>
          </p:cNvPr>
          <p:cNvCxnSpPr/>
          <p:nvPr userDrawn="1"/>
        </p:nvCxnSpPr>
        <p:spPr>
          <a:xfrm>
            <a:off x="342900" y="1052736"/>
            <a:ext cx="7839075" cy="0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4124494-25EA-37C4-03BB-9A6F1ABE5900}"/>
              </a:ext>
            </a:extLst>
          </p:cNvPr>
          <p:cNvSpPr txBox="1"/>
          <p:nvPr userDrawn="1"/>
        </p:nvSpPr>
        <p:spPr>
          <a:xfrm>
            <a:off x="619943" y="1349152"/>
            <a:ext cx="7714431" cy="39653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500" b="1" u="sng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※ </a:t>
            </a:r>
            <a:r>
              <a:rPr lang="ko-KR" altLang="en-US" sz="1500" b="1" u="sng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본 페이지 작성 및 제출 시 삭제</a:t>
            </a:r>
          </a:p>
          <a:p>
            <a:pPr>
              <a:defRPr/>
            </a:pPr>
            <a:r>
              <a:rPr lang="en-US" altLang="ko-KR" sz="1500" b="1" u="sng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※ </a:t>
            </a:r>
            <a:r>
              <a:rPr lang="ko-KR" altLang="en-US" sz="1500" b="1" u="sng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제출시 파일명</a:t>
            </a:r>
            <a:r>
              <a:rPr lang="en-US" altLang="ko-KR" sz="1500" b="1" u="sng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: 2. </a:t>
            </a:r>
            <a:r>
              <a:rPr lang="ko-KR" altLang="en-US" sz="1500" b="1" u="sng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포트폴리오</a:t>
            </a:r>
            <a:r>
              <a:rPr lang="en-US" altLang="ko-KR" sz="1500" b="1" u="sng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(</a:t>
            </a:r>
            <a:r>
              <a:rPr lang="ko-KR" altLang="en-US" sz="1500" b="1" u="sng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신청자명</a:t>
            </a:r>
            <a:r>
              <a:rPr lang="en-US" altLang="ko-KR" sz="1500" b="1" u="sng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)</a:t>
            </a:r>
          </a:p>
          <a:p>
            <a:pPr>
              <a:defRPr/>
            </a:pPr>
            <a:endParaRPr lang="en-US" altLang="ko-KR" sz="1600" b="1" u="sng" kern="1200" dirty="0">
              <a:solidFill>
                <a:srgbClr val="FF0000"/>
              </a:solidFill>
              <a:latin typeface="+mn-lt"/>
              <a:ea typeface="+mn-ea"/>
              <a:cs typeface="+mn-cs"/>
            </a:endParaRPr>
          </a:p>
          <a:p>
            <a:pPr>
              <a:defRPr/>
            </a:pPr>
            <a:r>
              <a:rPr lang="en-US" altLang="ko-KR" sz="1600" b="1" kern="1200" dirty="0">
                <a:solidFill>
                  <a:srgbClr val="442ADE"/>
                </a:solidFill>
                <a:latin typeface="+mn-lt"/>
                <a:ea typeface="+mn-ea"/>
                <a:cs typeface="+mn-cs"/>
              </a:rPr>
              <a:t>[</a:t>
            </a:r>
            <a:r>
              <a:rPr lang="ko-KR" altLang="en-US" sz="1600" b="1" kern="1200" dirty="0">
                <a:solidFill>
                  <a:srgbClr val="442ADE"/>
                </a:solidFill>
                <a:latin typeface="+mn-lt"/>
                <a:ea typeface="+mn-ea"/>
                <a:cs typeface="+mn-cs"/>
              </a:rPr>
              <a:t>포트폴리오</a:t>
            </a:r>
            <a:r>
              <a:rPr lang="en-US" altLang="ko-KR" sz="1600" b="1" kern="1200" dirty="0">
                <a:solidFill>
                  <a:srgbClr val="442ADE"/>
                </a:solidFill>
                <a:latin typeface="+mn-lt"/>
                <a:ea typeface="+mn-ea"/>
                <a:cs typeface="+mn-cs"/>
              </a:rPr>
              <a:t>] </a:t>
            </a:r>
            <a:r>
              <a:rPr lang="ko-KR" altLang="en-US" sz="1600" b="1" kern="1200" dirty="0">
                <a:solidFill>
                  <a:srgbClr val="442ADE"/>
                </a:solidFill>
                <a:latin typeface="+mn-lt"/>
                <a:ea typeface="+mn-ea"/>
                <a:cs typeface="+mn-cs"/>
              </a:rPr>
              <a:t>작성 요령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sz="14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- </a:t>
            </a:r>
            <a:r>
              <a:rPr lang="ko-KR" altLang="en-US" sz="14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작품 이미지 및 동영상 총 </a:t>
            </a:r>
            <a:r>
              <a:rPr lang="en-US" altLang="ko-KR" sz="14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10</a:t>
            </a:r>
            <a:r>
              <a:rPr lang="ko-KR" altLang="en-US" sz="14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점  </a:t>
            </a:r>
            <a:r>
              <a:rPr lang="en-US" altLang="ko-KR" sz="14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(</a:t>
            </a:r>
            <a:r>
              <a:rPr lang="ko-KR" altLang="en-US" sz="14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작품 규격에 따라 이미지 박스 사이즈 조정가능</a:t>
            </a:r>
            <a:r>
              <a:rPr lang="en-US" altLang="ko-KR" sz="14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)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sz="12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  ※ </a:t>
            </a:r>
            <a:r>
              <a:rPr lang="ko-KR" altLang="en-US" sz="12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중복되는 작품 이미지 제출 시 심의 배제 </a:t>
            </a:r>
            <a:r>
              <a:rPr lang="en-US" altLang="ko-KR" sz="12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(</a:t>
            </a:r>
            <a:r>
              <a:rPr lang="ko-KR" altLang="en-US" sz="12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예</a:t>
            </a:r>
            <a:r>
              <a:rPr lang="en-US" altLang="ko-KR" sz="12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: </a:t>
            </a:r>
            <a:r>
              <a:rPr lang="ko-KR" altLang="en-US" sz="12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동일한 작품을 여러 각도 로 촬영한 이미지 등</a:t>
            </a:r>
            <a:r>
              <a:rPr lang="en-US" altLang="ko-KR" sz="12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)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sz="12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  ※ </a:t>
            </a:r>
            <a:r>
              <a:rPr lang="ko-KR" altLang="en-US" sz="12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연작의 경우 </a:t>
            </a:r>
            <a:r>
              <a:rPr lang="en-US" altLang="ko-KR" sz="12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1p</a:t>
            </a:r>
            <a:r>
              <a:rPr lang="ko-KR" altLang="en-US" sz="12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에 삽입</a:t>
            </a:r>
            <a:r>
              <a:rPr lang="en-US" altLang="ko-KR" sz="12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, 1</a:t>
            </a:r>
            <a:r>
              <a:rPr lang="ko-KR" altLang="en-US" sz="12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점으로 인정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sz="14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- </a:t>
            </a:r>
            <a:r>
              <a:rPr lang="ko-KR" altLang="en-US" sz="14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동영상은 주요 캡쳐 이미지를 첨부하거나 영상을 볼 수 있는 </a:t>
            </a:r>
            <a:r>
              <a:rPr lang="en-US" altLang="ko-KR" sz="14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URL </a:t>
            </a:r>
            <a:r>
              <a:rPr lang="ko-KR" altLang="en-US" sz="14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삽입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sz="12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  ※ 1</a:t>
            </a:r>
            <a:r>
              <a:rPr lang="ko-KR" altLang="en-US" sz="12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점당 </a:t>
            </a:r>
            <a:r>
              <a:rPr lang="en-US" altLang="ko-KR" sz="12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3</a:t>
            </a:r>
            <a:r>
              <a:rPr lang="ko-KR" altLang="en-US" sz="1200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분이내</a:t>
            </a:r>
            <a:r>
              <a:rPr lang="en-US" altLang="ko-KR" sz="12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,</a:t>
            </a:r>
            <a:r>
              <a:rPr lang="ko-KR" altLang="en-US" sz="12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 캡쳐 이미지 첨부 작품은 </a:t>
            </a:r>
            <a:r>
              <a:rPr lang="en-US" altLang="ko-KR" sz="12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avi, mov, mp4 </a:t>
            </a:r>
            <a:r>
              <a:rPr lang="ko-KR" altLang="en-US" sz="12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형식의 파일</a:t>
            </a:r>
            <a:r>
              <a:rPr lang="en-US" altLang="ko-KR" sz="12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(</a:t>
            </a:r>
            <a:r>
              <a:rPr lang="ko-KR" altLang="en-US" sz="1200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총용량</a:t>
            </a:r>
            <a:r>
              <a:rPr lang="ko-KR" altLang="en-US" sz="12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altLang="ko-KR" sz="12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100MB </a:t>
            </a:r>
            <a:r>
              <a:rPr lang="ko-KR" altLang="en-US" sz="12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이내</a:t>
            </a:r>
            <a:r>
              <a:rPr lang="en-US" altLang="ko-KR" sz="12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)</a:t>
            </a:r>
            <a:r>
              <a:rPr lang="ko-KR" altLang="en-US" sz="12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에 한해 별첨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sz="12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altLang="ko-KR" sz="1200" b="1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※ </a:t>
            </a:r>
            <a:r>
              <a:rPr lang="ko-KR" altLang="en-US" sz="1200" b="1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파일 내 </a:t>
            </a:r>
            <a:r>
              <a:rPr lang="en-US" altLang="ko-KR" sz="1200" b="1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URL</a:t>
            </a:r>
            <a:r>
              <a:rPr lang="ko-KR" altLang="en-US" sz="1200" b="1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이 열리지 않을 경우 혹은 동영상이 재생되지 않는 경우 별도의 조정  없이 심의 진행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sz="14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 - </a:t>
            </a:r>
            <a:r>
              <a:rPr lang="ko-KR" altLang="en-US" sz="14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표지를 제외하고 </a:t>
            </a:r>
            <a:r>
              <a:rPr lang="en-US" altLang="ko-KR" sz="14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10p </a:t>
            </a:r>
            <a:r>
              <a:rPr lang="ko-KR" altLang="en-US" sz="14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이내로 작성 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sz="12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  ※</a:t>
            </a:r>
            <a:r>
              <a:rPr lang="ko-KR" altLang="en-US" sz="12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작품 이미지 캡션 </a:t>
            </a:r>
            <a:r>
              <a:rPr lang="en-US" altLang="ko-KR" sz="12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: </a:t>
            </a:r>
            <a:r>
              <a:rPr lang="ko-KR" altLang="en-US" sz="1200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작품명</a:t>
            </a:r>
            <a:r>
              <a:rPr lang="en-US" altLang="ko-KR" sz="12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장르</a:t>
            </a:r>
            <a:r>
              <a:rPr lang="en-US" altLang="ko-KR" sz="12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재료</a:t>
            </a:r>
            <a:r>
              <a:rPr lang="en-US" altLang="ko-KR" sz="12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크기</a:t>
            </a:r>
            <a:r>
              <a:rPr lang="en-US" altLang="ko-KR" sz="12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, </a:t>
            </a:r>
            <a:r>
              <a:rPr lang="ko-KR" altLang="en-US" sz="12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제작 연도 포함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sz="14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• </a:t>
            </a:r>
            <a:r>
              <a:rPr lang="ko-KR" altLang="en-US" sz="1400" b="1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지정된 페이지보다 초과제출 시 해당 </a:t>
            </a:r>
            <a:r>
              <a:rPr lang="ko-KR" altLang="en-US" sz="1400" b="1" kern="1200" dirty="0" err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페이지까지만</a:t>
            </a:r>
            <a:r>
              <a:rPr lang="ko-KR" altLang="en-US" sz="1400" b="1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심의에 반영됨 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sz="1200" b="1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   </a:t>
            </a:r>
            <a:r>
              <a:rPr lang="en-US" altLang="ko-KR" sz="1200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※</a:t>
            </a:r>
            <a:r>
              <a:rPr lang="ko-KR" altLang="en-US" sz="1200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예</a:t>
            </a:r>
            <a:r>
              <a:rPr lang="en-US" altLang="ko-KR" sz="1200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: </a:t>
            </a:r>
            <a:r>
              <a:rPr lang="ko-KR" altLang="en-US" sz="1200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포트폴리오</a:t>
            </a:r>
            <a:r>
              <a:rPr lang="en-US" altLang="ko-KR" sz="1200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(</a:t>
            </a:r>
            <a:r>
              <a:rPr lang="ko-KR" altLang="en-US" sz="1200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표지 제외</a:t>
            </a:r>
            <a:r>
              <a:rPr lang="en-US" altLang="ko-KR" sz="1200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)</a:t>
            </a:r>
            <a:r>
              <a:rPr lang="ko-KR" altLang="en-US" sz="1200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altLang="ko-KR" sz="1200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15p </a:t>
            </a:r>
            <a:r>
              <a:rPr lang="ko-KR" altLang="en-US" sz="1200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제출 시</a:t>
            </a:r>
            <a:r>
              <a:rPr lang="en-US" altLang="ko-KR" sz="1200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, 1~10p</a:t>
            </a:r>
            <a:r>
              <a:rPr lang="ko-KR" altLang="en-US" sz="1200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까지만 심의</a:t>
            </a:r>
          </a:p>
        </p:txBody>
      </p:sp>
    </p:spTree>
    <p:extLst>
      <p:ext uri="{BB962C8B-B14F-4D97-AF65-F5344CB8AC3E}">
        <p14:creationId xmlns:p14="http://schemas.microsoft.com/office/powerpoint/2010/main" val="351914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부제목 2">
            <a:extLst>
              <a:ext uri="{FF2B5EF4-FFF2-40B4-BE49-F238E27FC236}">
                <a16:creationId xmlns:a16="http://schemas.microsoft.com/office/drawing/2014/main" id="{F34D23BE-FE24-C635-9251-75B6354F13AF}"/>
              </a:ext>
            </a:extLst>
          </p:cNvPr>
          <p:cNvSpPr txBox="1">
            <a:spLocks/>
          </p:cNvSpPr>
          <p:nvPr userDrawn="1"/>
        </p:nvSpPr>
        <p:spPr>
          <a:xfrm>
            <a:off x="474984" y="2335378"/>
            <a:ext cx="8188968" cy="5895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ko-KR" altLang="en-US" sz="2400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2400" b="1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전시명</a:t>
            </a:r>
            <a:r>
              <a:rPr lang="ko-KR" altLang="en-US" sz="2400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2400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</a:t>
            </a:r>
            <a:endParaRPr lang="ko-KR" altLang="en-US" sz="2400" b="1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1C6D0FE-746F-64EC-B210-D7014440491E}"/>
              </a:ext>
            </a:extLst>
          </p:cNvPr>
          <p:cNvSpPr txBox="1"/>
          <p:nvPr userDrawn="1"/>
        </p:nvSpPr>
        <p:spPr>
          <a:xfrm>
            <a:off x="2627784" y="1196752"/>
            <a:ext cx="3636962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4400" b="1" dirty="0">
                <a:ea typeface="맑은 고딕" panose="020B0503020000020004" pitchFamily="50" charset="-127"/>
              </a:rPr>
              <a:t>표     지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55A03DC-B52A-08A6-AF46-5AD833D72762}"/>
              </a:ext>
            </a:extLst>
          </p:cNvPr>
          <p:cNvSpPr txBox="1"/>
          <p:nvPr userDrawn="1"/>
        </p:nvSpPr>
        <p:spPr>
          <a:xfrm>
            <a:off x="479723" y="2930718"/>
            <a:ext cx="44887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>
                <a:solidFill>
                  <a:schemeClr val="bg1">
                    <a:lumMod val="50000"/>
                  </a:schemeClr>
                </a:solidFill>
              </a:rPr>
              <a:t>※ </a:t>
            </a:r>
            <a:r>
              <a:rPr lang="ko-KR" altLang="en-US" sz="1400" dirty="0">
                <a:solidFill>
                  <a:schemeClr val="bg1">
                    <a:lumMod val="50000"/>
                  </a:schemeClr>
                </a:solidFill>
              </a:rPr>
              <a:t>전시명을 기재해 주세요</a:t>
            </a:r>
            <a:r>
              <a:rPr lang="en-US" altLang="ko-KR" sz="1400" dirty="0">
                <a:solidFill>
                  <a:schemeClr val="bg1">
                    <a:lumMod val="50000"/>
                  </a:schemeClr>
                </a:solidFill>
              </a:rPr>
              <a:t>. </a:t>
            </a:r>
            <a:r>
              <a:rPr lang="ko-KR" altLang="en-US" sz="1400" dirty="0">
                <a:solidFill>
                  <a:schemeClr val="bg1">
                    <a:lumMod val="50000"/>
                  </a:schemeClr>
                </a:solidFill>
              </a:rPr>
              <a:t>예</a:t>
            </a:r>
            <a:r>
              <a:rPr lang="en-US" altLang="ko-KR" sz="1400" dirty="0">
                <a:solidFill>
                  <a:schemeClr val="bg1">
                    <a:lumMod val="50000"/>
                  </a:schemeClr>
                </a:solidFill>
              </a:rPr>
              <a:t>) </a:t>
            </a:r>
            <a:r>
              <a:rPr lang="ko-KR" altLang="en-US" sz="1400" dirty="0">
                <a:solidFill>
                  <a:schemeClr val="bg1">
                    <a:lumMod val="50000"/>
                  </a:schemeClr>
                </a:solidFill>
              </a:rPr>
              <a:t>개인전</a:t>
            </a:r>
            <a:r>
              <a:rPr lang="en-US" altLang="ko-KR" sz="1400" dirty="0">
                <a:solidFill>
                  <a:schemeClr val="bg1">
                    <a:lumMod val="50000"/>
                  </a:schemeClr>
                </a:solidFill>
              </a:rPr>
              <a:t>(1</a:t>
            </a:r>
            <a:r>
              <a:rPr lang="ko-KR" altLang="en-US" sz="1400" dirty="0">
                <a:solidFill>
                  <a:schemeClr val="bg1">
                    <a:lumMod val="50000"/>
                  </a:schemeClr>
                </a:solidFill>
              </a:rPr>
              <a:t>인</a:t>
            </a:r>
            <a:r>
              <a:rPr lang="en-US" altLang="ko-KR" sz="1400" dirty="0">
                <a:solidFill>
                  <a:schemeClr val="bg1">
                    <a:lumMod val="50000"/>
                  </a:schemeClr>
                </a:solidFill>
              </a:rPr>
              <a:t>)/</a:t>
            </a:r>
            <a:r>
              <a:rPr lang="ko-KR" altLang="en-US" sz="1400" dirty="0">
                <a:solidFill>
                  <a:schemeClr val="bg1">
                    <a:lumMod val="50000"/>
                  </a:schemeClr>
                </a:solidFill>
              </a:rPr>
              <a:t>기획전 등</a:t>
            </a:r>
          </a:p>
        </p:txBody>
      </p:sp>
      <p:sp>
        <p:nvSpPr>
          <p:cNvPr id="18" name="부제목 2">
            <a:extLst>
              <a:ext uri="{FF2B5EF4-FFF2-40B4-BE49-F238E27FC236}">
                <a16:creationId xmlns:a16="http://schemas.microsoft.com/office/drawing/2014/main" id="{C646AAD7-D0AE-8298-B182-CEC50CA02BC6}"/>
              </a:ext>
            </a:extLst>
          </p:cNvPr>
          <p:cNvSpPr txBox="1">
            <a:spLocks/>
          </p:cNvSpPr>
          <p:nvPr userDrawn="1"/>
        </p:nvSpPr>
        <p:spPr>
          <a:xfrm>
            <a:off x="474984" y="3356994"/>
            <a:ext cx="8188968" cy="5760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ko-KR" altLang="en-US" sz="2400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전시유형</a:t>
            </a:r>
            <a:r>
              <a:rPr lang="en-US" altLang="ko-KR" sz="2400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</a:t>
            </a:r>
            <a:endParaRPr lang="ko-KR" altLang="en-US" sz="1400" b="1" dirty="0">
              <a:solidFill>
                <a:schemeClr val="bg1">
                  <a:lumMod val="50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CBE8C48-437A-5C83-10E6-BBD08A4F3AFD}"/>
              </a:ext>
            </a:extLst>
          </p:cNvPr>
          <p:cNvSpPr txBox="1"/>
          <p:nvPr userDrawn="1"/>
        </p:nvSpPr>
        <p:spPr>
          <a:xfrm>
            <a:off x="474984" y="3925408"/>
            <a:ext cx="47307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>
                <a:solidFill>
                  <a:schemeClr val="bg1">
                    <a:lumMod val="50000"/>
                  </a:schemeClr>
                </a:solidFill>
              </a:rPr>
              <a:t>※ </a:t>
            </a:r>
            <a:r>
              <a:rPr lang="ko-KR" altLang="en-US" sz="1400" dirty="0">
                <a:solidFill>
                  <a:schemeClr val="bg1">
                    <a:lumMod val="50000"/>
                  </a:schemeClr>
                </a:solidFill>
              </a:rPr>
              <a:t>전시 유형을 기재해 주세요</a:t>
            </a:r>
            <a:r>
              <a:rPr lang="en-US" altLang="ko-KR" sz="1400" dirty="0">
                <a:solidFill>
                  <a:schemeClr val="bg1">
                    <a:lumMod val="50000"/>
                  </a:schemeClr>
                </a:solidFill>
              </a:rPr>
              <a:t>. </a:t>
            </a:r>
            <a:r>
              <a:rPr lang="ko-KR" altLang="en-US" sz="1400" dirty="0">
                <a:solidFill>
                  <a:schemeClr val="bg1">
                    <a:lumMod val="50000"/>
                  </a:schemeClr>
                </a:solidFill>
              </a:rPr>
              <a:t>예</a:t>
            </a:r>
            <a:r>
              <a:rPr lang="en-US" altLang="ko-KR" sz="1400" dirty="0">
                <a:solidFill>
                  <a:schemeClr val="bg1">
                    <a:lumMod val="50000"/>
                  </a:schemeClr>
                </a:solidFill>
              </a:rPr>
              <a:t>) </a:t>
            </a:r>
            <a:r>
              <a:rPr lang="ko-KR" altLang="en-US" sz="1400" dirty="0">
                <a:solidFill>
                  <a:schemeClr val="bg1">
                    <a:lumMod val="50000"/>
                  </a:schemeClr>
                </a:solidFill>
              </a:rPr>
              <a:t>개인전</a:t>
            </a:r>
            <a:r>
              <a:rPr lang="en-US" altLang="ko-KR" sz="1400" dirty="0">
                <a:solidFill>
                  <a:schemeClr val="bg1">
                    <a:lumMod val="50000"/>
                  </a:schemeClr>
                </a:solidFill>
              </a:rPr>
              <a:t>(1</a:t>
            </a:r>
            <a:r>
              <a:rPr lang="ko-KR" altLang="en-US" sz="1400" dirty="0">
                <a:solidFill>
                  <a:schemeClr val="bg1">
                    <a:lumMod val="50000"/>
                  </a:schemeClr>
                </a:solidFill>
              </a:rPr>
              <a:t>인</a:t>
            </a:r>
            <a:r>
              <a:rPr lang="en-US" altLang="ko-KR" sz="1400" dirty="0">
                <a:solidFill>
                  <a:schemeClr val="bg1">
                    <a:lumMod val="50000"/>
                  </a:schemeClr>
                </a:solidFill>
              </a:rPr>
              <a:t>)/</a:t>
            </a:r>
            <a:r>
              <a:rPr lang="ko-KR" altLang="en-US" sz="1400" dirty="0">
                <a:solidFill>
                  <a:schemeClr val="bg1">
                    <a:lumMod val="50000"/>
                  </a:schemeClr>
                </a:solidFill>
              </a:rPr>
              <a:t>기획전 등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8A56102-EC69-92DB-F741-76E1C9452FCC}"/>
              </a:ext>
            </a:extLst>
          </p:cNvPr>
          <p:cNvSpPr txBox="1"/>
          <p:nvPr userDrawn="1"/>
        </p:nvSpPr>
        <p:spPr>
          <a:xfrm>
            <a:off x="523875" y="248692"/>
            <a:ext cx="72314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b="1" dirty="0" err="1">
                <a:latin typeface="+mj-ea"/>
                <a:ea typeface="+mj-ea"/>
              </a:rPr>
              <a:t>예술곶</a:t>
            </a:r>
            <a:r>
              <a:rPr lang="ko-KR" altLang="en-US" sz="3200" b="1" dirty="0">
                <a:latin typeface="+mj-ea"/>
                <a:ea typeface="+mj-ea"/>
              </a:rPr>
              <a:t> 산양 전시실 대관 </a:t>
            </a:r>
            <a:r>
              <a:rPr lang="en-US" altLang="ko-KR" sz="3200" b="1" dirty="0">
                <a:latin typeface="+mj-ea"/>
                <a:ea typeface="+mj-ea"/>
              </a:rPr>
              <a:t>- </a:t>
            </a:r>
            <a:r>
              <a:rPr lang="ko-KR" altLang="en-US" sz="3200" b="1" dirty="0">
                <a:latin typeface="+mj-ea"/>
                <a:ea typeface="+mj-ea"/>
              </a:rPr>
              <a:t>포트폴리오</a:t>
            </a: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688EE5E5-6D1E-5A2E-8A2A-AF3A1A8AC2A0}"/>
              </a:ext>
            </a:extLst>
          </p:cNvPr>
          <p:cNvSpPr/>
          <p:nvPr userDrawn="1"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22" name="직선 연결선 21">
            <a:extLst>
              <a:ext uri="{FF2B5EF4-FFF2-40B4-BE49-F238E27FC236}">
                <a16:creationId xmlns:a16="http://schemas.microsoft.com/office/drawing/2014/main" id="{D559DCF8-21C9-FDDA-3AAD-424B2BDCFCD4}"/>
              </a:ext>
            </a:extLst>
          </p:cNvPr>
          <p:cNvCxnSpPr/>
          <p:nvPr userDrawn="1"/>
        </p:nvCxnSpPr>
        <p:spPr>
          <a:xfrm>
            <a:off x="342900" y="1052736"/>
            <a:ext cx="7839075" cy="0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부제목 2">
            <a:extLst>
              <a:ext uri="{FF2B5EF4-FFF2-40B4-BE49-F238E27FC236}">
                <a16:creationId xmlns:a16="http://schemas.microsoft.com/office/drawing/2014/main" id="{8798A834-D7AB-2695-2C4D-CE5E8A701ED2}"/>
              </a:ext>
            </a:extLst>
          </p:cNvPr>
          <p:cNvSpPr txBox="1">
            <a:spLocks/>
          </p:cNvSpPr>
          <p:nvPr userDrawn="1"/>
        </p:nvSpPr>
        <p:spPr>
          <a:xfrm>
            <a:off x="460276" y="4349100"/>
            <a:ext cx="8188968" cy="5760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ko-KR" altLang="en-US" sz="2400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대관신청 장소 </a:t>
            </a:r>
            <a:r>
              <a:rPr lang="en-US" altLang="ko-KR" sz="2400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</a:t>
            </a:r>
            <a:endParaRPr lang="ko-KR" altLang="en-US" sz="1400" b="1" dirty="0">
              <a:solidFill>
                <a:schemeClr val="bg1">
                  <a:lumMod val="50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225BF6B-BB9D-C84F-590D-6D9E0A44A8EF}"/>
              </a:ext>
            </a:extLst>
          </p:cNvPr>
          <p:cNvSpPr txBox="1"/>
          <p:nvPr userDrawn="1"/>
        </p:nvSpPr>
        <p:spPr>
          <a:xfrm>
            <a:off x="460276" y="4916194"/>
            <a:ext cx="82621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>
                <a:solidFill>
                  <a:schemeClr val="bg1">
                    <a:lumMod val="50000"/>
                  </a:schemeClr>
                </a:solidFill>
              </a:rPr>
              <a:t>※ </a:t>
            </a:r>
            <a:r>
              <a:rPr lang="ko-KR" altLang="en-US" sz="1400" dirty="0">
                <a:solidFill>
                  <a:schemeClr val="bg1">
                    <a:lumMod val="50000"/>
                  </a:schemeClr>
                </a:solidFill>
              </a:rPr>
              <a:t>대관신청 장소를 자세히 기재해주세요</a:t>
            </a:r>
            <a:r>
              <a:rPr lang="en-US" altLang="ko-KR" sz="1400" dirty="0">
                <a:solidFill>
                  <a:schemeClr val="bg1">
                    <a:lumMod val="50000"/>
                  </a:schemeClr>
                </a:solidFill>
              </a:rPr>
              <a:t>. Ex) </a:t>
            </a:r>
            <a:r>
              <a:rPr lang="ko-KR" altLang="en-US" sz="1400" dirty="0">
                <a:solidFill>
                  <a:schemeClr val="bg1">
                    <a:lumMod val="50000"/>
                  </a:schemeClr>
                </a:solidFill>
              </a:rPr>
              <a:t>예술공간 이아 전시실 </a:t>
            </a:r>
            <a:r>
              <a:rPr lang="en-US" altLang="ko-KR" sz="1400" dirty="0">
                <a:solidFill>
                  <a:schemeClr val="bg1">
                    <a:lumMod val="50000"/>
                  </a:schemeClr>
                </a:solidFill>
              </a:rPr>
              <a:t>1/</a:t>
            </a:r>
            <a:r>
              <a:rPr lang="ko-KR" altLang="en-US" sz="1400" dirty="0">
                <a:solidFill>
                  <a:schemeClr val="bg1">
                    <a:lumMod val="50000"/>
                  </a:schemeClr>
                </a:solidFill>
              </a:rPr>
              <a:t>산지천갤러리 전시실 </a:t>
            </a:r>
            <a:r>
              <a:rPr lang="en-US" altLang="ko-KR" sz="1400" dirty="0">
                <a:solidFill>
                  <a:schemeClr val="bg1">
                    <a:lumMod val="50000"/>
                  </a:schemeClr>
                </a:solidFill>
              </a:rPr>
              <a:t>3</a:t>
            </a:r>
            <a:r>
              <a:rPr lang="ko-KR" altLang="en-US" sz="1400" dirty="0">
                <a:solidFill>
                  <a:schemeClr val="bg1">
                    <a:lumMod val="50000"/>
                  </a:schemeClr>
                </a:solidFill>
              </a:rPr>
              <a:t>층 등</a:t>
            </a:r>
          </a:p>
        </p:txBody>
      </p:sp>
      <p:sp>
        <p:nvSpPr>
          <p:cNvPr id="26" name="부제목 2">
            <a:extLst>
              <a:ext uri="{FF2B5EF4-FFF2-40B4-BE49-F238E27FC236}">
                <a16:creationId xmlns:a16="http://schemas.microsoft.com/office/drawing/2014/main" id="{1F16E80E-C49B-70CA-84EB-62965EA27BFC}"/>
              </a:ext>
            </a:extLst>
          </p:cNvPr>
          <p:cNvSpPr txBox="1">
            <a:spLocks/>
          </p:cNvSpPr>
          <p:nvPr userDrawn="1"/>
        </p:nvSpPr>
        <p:spPr>
          <a:xfrm>
            <a:off x="454603" y="5345468"/>
            <a:ext cx="8188968" cy="5760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ko-KR" altLang="en-US" sz="2400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지원신청자 참여 역할 </a:t>
            </a:r>
            <a:r>
              <a:rPr lang="en-US" altLang="ko-KR" sz="2400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</a:t>
            </a:r>
            <a:endParaRPr lang="ko-KR" altLang="en-US" sz="1400" b="1" dirty="0">
              <a:solidFill>
                <a:schemeClr val="bg1">
                  <a:lumMod val="50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942E28F-0CC1-0761-12D5-14D2A45847DE}"/>
              </a:ext>
            </a:extLst>
          </p:cNvPr>
          <p:cNvSpPr txBox="1"/>
          <p:nvPr userDrawn="1"/>
        </p:nvSpPr>
        <p:spPr>
          <a:xfrm>
            <a:off x="454603" y="5912562"/>
            <a:ext cx="46362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>
                <a:solidFill>
                  <a:schemeClr val="bg1">
                    <a:lumMod val="50000"/>
                  </a:schemeClr>
                </a:solidFill>
              </a:rPr>
              <a:t>※ </a:t>
            </a:r>
            <a:r>
              <a:rPr lang="ko-KR" altLang="en-US" sz="1400" dirty="0">
                <a:solidFill>
                  <a:schemeClr val="bg1">
                    <a:lumMod val="50000"/>
                  </a:schemeClr>
                </a:solidFill>
              </a:rPr>
              <a:t>지원신청자 역할을 기재해주세요</a:t>
            </a:r>
            <a:r>
              <a:rPr lang="en-US" altLang="ko-KR" sz="1400" dirty="0">
                <a:solidFill>
                  <a:schemeClr val="bg1">
                    <a:lumMod val="50000"/>
                  </a:schemeClr>
                </a:solidFill>
              </a:rPr>
              <a:t>. Ex) </a:t>
            </a:r>
            <a:r>
              <a:rPr lang="ko-KR" altLang="en-US" sz="1400" dirty="0">
                <a:solidFill>
                  <a:schemeClr val="bg1">
                    <a:lumMod val="50000"/>
                  </a:schemeClr>
                </a:solidFill>
              </a:rPr>
              <a:t>작가</a:t>
            </a:r>
            <a:r>
              <a:rPr lang="en-US" altLang="ko-KR" sz="1400" dirty="0">
                <a:solidFill>
                  <a:schemeClr val="bg1">
                    <a:lumMod val="50000"/>
                  </a:schemeClr>
                </a:solidFill>
              </a:rPr>
              <a:t>/</a:t>
            </a:r>
            <a:r>
              <a:rPr lang="ko-KR" altLang="en-US" sz="1400" dirty="0">
                <a:solidFill>
                  <a:schemeClr val="bg1">
                    <a:lumMod val="50000"/>
                  </a:schemeClr>
                </a:solidFill>
              </a:rPr>
              <a:t>기획자 등</a:t>
            </a:r>
          </a:p>
        </p:txBody>
      </p:sp>
    </p:spTree>
    <p:extLst>
      <p:ext uri="{BB962C8B-B14F-4D97-AF65-F5344CB8AC3E}">
        <p14:creationId xmlns:p14="http://schemas.microsoft.com/office/powerpoint/2010/main" val="642076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B30076E3-4BE1-1070-E109-788805F6CE53}"/>
              </a:ext>
            </a:extLst>
          </p:cNvPr>
          <p:cNvSpPr txBox="1"/>
          <p:nvPr userDrawn="1"/>
        </p:nvSpPr>
        <p:spPr>
          <a:xfrm>
            <a:off x="523875" y="248692"/>
            <a:ext cx="72314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b="1" kern="1200" dirty="0" err="1">
                <a:solidFill>
                  <a:schemeClr val="tx1"/>
                </a:solidFill>
                <a:latin typeface="+mj-ea"/>
                <a:ea typeface="+mn-ea"/>
                <a:cs typeface="+mn-cs"/>
              </a:rPr>
              <a:t>예술곶</a:t>
            </a:r>
            <a:r>
              <a:rPr lang="ko-KR" altLang="en-US" sz="3200" b="1" kern="1200" dirty="0">
                <a:solidFill>
                  <a:schemeClr val="tx1"/>
                </a:solidFill>
                <a:latin typeface="+mj-ea"/>
                <a:ea typeface="+mn-ea"/>
                <a:cs typeface="+mn-cs"/>
              </a:rPr>
              <a:t> 산양 전시실 대관 </a:t>
            </a:r>
            <a:r>
              <a:rPr lang="en-US" altLang="ko-KR" sz="3200" b="1" kern="1200" dirty="0">
                <a:solidFill>
                  <a:schemeClr val="tx1"/>
                </a:solidFill>
                <a:latin typeface="+mj-ea"/>
                <a:ea typeface="+mn-ea"/>
                <a:cs typeface="+mn-cs"/>
              </a:rPr>
              <a:t>- </a:t>
            </a:r>
            <a:r>
              <a:rPr lang="ko-KR" altLang="en-US" sz="3200" b="1" kern="1200" dirty="0">
                <a:solidFill>
                  <a:schemeClr val="tx1"/>
                </a:solidFill>
                <a:latin typeface="+mj-ea"/>
                <a:ea typeface="+mn-ea"/>
                <a:cs typeface="+mn-cs"/>
              </a:rPr>
              <a:t>포트폴리오</a:t>
            </a: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8D140352-9DDB-F276-A390-CE38E7F4C441}"/>
              </a:ext>
            </a:extLst>
          </p:cNvPr>
          <p:cNvSpPr/>
          <p:nvPr userDrawn="1"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69191881-C613-A507-4368-0DE1B117A091}"/>
              </a:ext>
            </a:extLst>
          </p:cNvPr>
          <p:cNvCxnSpPr/>
          <p:nvPr userDrawn="1"/>
        </p:nvCxnSpPr>
        <p:spPr>
          <a:xfrm>
            <a:off x="342900" y="1052736"/>
            <a:ext cx="7839075" cy="0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fld id="{DE9C9474-9A2C-4206-ADC2-7130DA164DA8}" type="slidenum">
              <a:rPr lang="ko-KR" altLang="en-US" smtClean="0"/>
              <a:pPr/>
              <a:t>‹#›</a:t>
            </a:fld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144533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8441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49" r:id="rId2"/>
    <p:sldLayoutId id="214748365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474245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2E2094-E118-10C5-04DD-37B9F84D1F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123D47B-BE86-6E8C-D6BE-CC63AC342685}"/>
              </a:ext>
            </a:extLst>
          </p:cNvPr>
          <p:cNvSpPr txBox="1"/>
          <p:nvPr/>
        </p:nvSpPr>
        <p:spPr>
          <a:xfrm>
            <a:off x="6084168" y="4486761"/>
            <a:ext cx="2736304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ko-KR" altLang="en-US" sz="1500" dirty="0" err="1">
                <a:latin typeface="경기천년제목 Light" pitchFamily="18" charset="-127"/>
                <a:ea typeface="경기천년제목 Light" pitchFamily="18" charset="-127"/>
              </a:rPr>
              <a:t>작품명</a:t>
            </a:r>
            <a:r>
              <a:rPr lang="ko-KR" altLang="en-US" sz="1500" dirty="0">
                <a:latin typeface="경기천년제목 Light" pitchFamily="18" charset="-127"/>
                <a:ea typeface="경기천년제목 Light" pitchFamily="18" charset="-127"/>
              </a:rPr>
              <a:t> </a:t>
            </a:r>
            <a:r>
              <a:rPr lang="en-US" altLang="ko-KR" sz="1500" dirty="0">
                <a:latin typeface="경기천년제목 Light" pitchFamily="18" charset="-127"/>
                <a:ea typeface="경기천년제목 Light" pitchFamily="18" charset="-127"/>
              </a:rPr>
              <a:t>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o-KR" altLang="en-US" sz="1500" dirty="0">
                <a:latin typeface="경기천년제목 Light" pitchFamily="18" charset="-127"/>
                <a:ea typeface="경기천년제목 Light" pitchFamily="18" charset="-127"/>
              </a:rPr>
              <a:t>장르 </a:t>
            </a:r>
            <a:r>
              <a:rPr lang="en-US" altLang="ko-KR" sz="1500" dirty="0">
                <a:latin typeface="경기천년제목 Light" pitchFamily="18" charset="-127"/>
                <a:ea typeface="경기천년제목 Light" pitchFamily="18" charset="-127"/>
              </a:rPr>
              <a:t>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o-KR" altLang="en-US" sz="1500" dirty="0">
                <a:latin typeface="경기천년제목 Light" pitchFamily="18" charset="-127"/>
                <a:ea typeface="경기천년제목 Light" pitchFamily="18" charset="-127"/>
              </a:rPr>
              <a:t>재료 </a:t>
            </a:r>
            <a:r>
              <a:rPr lang="en-US" altLang="ko-KR" sz="1500" dirty="0">
                <a:latin typeface="경기천년제목 Light" pitchFamily="18" charset="-127"/>
                <a:ea typeface="경기천년제목 Light" pitchFamily="18" charset="-127"/>
              </a:rPr>
              <a:t>: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o-KR" altLang="en-US" sz="1500" dirty="0">
                <a:latin typeface="경기천년제목 Light" pitchFamily="18" charset="-127"/>
                <a:ea typeface="경기천년제목 Light" pitchFamily="18" charset="-127"/>
              </a:rPr>
              <a:t>크기 </a:t>
            </a:r>
            <a:r>
              <a:rPr lang="en-US" altLang="ko-KR" sz="1500" dirty="0">
                <a:latin typeface="경기천년제목 Light" pitchFamily="18" charset="-127"/>
                <a:ea typeface="경기천년제목 Light" pitchFamily="18" charset="-127"/>
              </a:rPr>
              <a:t>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o-KR" altLang="en-US" sz="1500" dirty="0">
                <a:latin typeface="경기천년제목 Light" pitchFamily="18" charset="-127"/>
                <a:ea typeface="경기천년제목 Light" pitchFamily="18" charset="-127"/>
              </a:rPr>
              <a:t>제작 연도 </a:t>
            </a:r>
            <a:r>
              <a:rPr lang="en-US" altLang="ko-KR" sz="1500" dirty="0">
                <a:latin typeface="경기천년제목 Light" pitchFamily="18" charset="-127"/>
                <a:ea typeface="경기천년제목 Light" pitchFamily="18" charset="-127"/>
              </a:rPr>
              <a:t>:</a:t>
            </a:r>
            <a:endParaRPr lang="ko-KR" altLang="en-US" sz="1500" dirty="0">
              <a:latin typeface="경기천년제목 Light" pitchFamily="18" charset="-127"/>
              <a:ea typeface="경기천년제목 Light" pitchFamily="18" charset="-127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D895B775-3F8D-EBC2-11F0-8A527C9262E8}"/>
              </a:ext>
            </a:extLst>
          </p:cNvPr>
          <p:cNvSpPr/>
          <p:nvPr/>
        </p:nvSpPr>
        <p:spPr>
          <a:xfrm>
            <a:off x="899592" y="1628800"/>
            <a:ext cx="4968552" cy="410445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  <a:latin typeface="경기천년제목 Light" pitchFamily="18" charset="-127"/>
              <a:ea typeface="경기천년제목 Ligh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387715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EBCC9D-C252-99A3-9F93-391DA14177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F3B145D-5CD4-94EF-5152-433FE265ED67}"/>
              </a:ext>
            </a:extLst>
          </p:cNvPr>
          <p:cNvSpPr txBox="1"/>
          <p:nvPr/>
        </p:nvSpPr>
        <p:spPr>
          <a:xfrm>
            <a:off x="6084168" y="4486761"/>
            <a:ext cx="2736304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ko-KR" altLang="en-US" sz="1500" dirty="0" err="1">
                <a:latin typeface="경기천년제목 Light" pitchFamily="18" charset="-127"/>
                <a:ea typeface="경기천년제목 Light" pitchFamily="18" charset="-127"/>
              </a:rPr>
              <a:t>작품명</a:t>
            </a:r>
            <a:r>
              <a:rPr lang="ko-KR" altLang="en-US" sz="1500" dirty="0">
                <a:latin typeface="경기천년제목 Light" pitchFamily="18" charset="-127"/>
                <a:ea typeface="경기천년제목 Light" pitchFamily="18" charset="-127"/>
              </a:rPr>
              <a:t> </a:t>
            </a:r>
            <a:r>
              <a:rPr lang="en-US" altLang="ko-KR" sz="1500" dirty="0">
                <a:latin typeface="경기천년제목 Light" pitchFamily="18" charset="-127"/>
                <a:ea typeface="경기천년제목 Light" pitchFamily="18" charset="-127"/>
              </a:rPr>
              <a:t>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o-KR" altLang="en-US" sz="1500" dirty="0">
                <a:latin typeface="경기천년제목 Light" pitchFamily="18" charset="-127"/>
                <a:ea typeface="경기천년제목 Light" pitchFamily="18" charset="-127"/>
              </a:rPr>
              <a:t>장르 </a:t>
            </a:r>
            <a:r>
              <a:rPr lang="en-US" altLang="ko-KR" sz="1500" dirty="0">
                <a:latin typeface="경기천년제목 Light" pitchFamily="18" charset="-127"/>
                <a:ea typeface="경기천년제목 Light" pitchFamily="18" charset="-127"/>
              </a:rPr>
              <a:t>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o-KR" altLang="en-US" sz="1500" dirty="0">
                <a:latin typeface="경기천년제목 Light" pitchFamily="18" charset="-127"/>
                <a:ea typeface="경기천년제목 Light" pitchFamily="18" charset="-127"/>
              </a:rPr>
              <a:t>재료 </a:t>
            </a:r>
            <a:r>
              <a:rPr lang="en-US" altLang="ko-KR" sz="1500" dirty="0">
                <a:latin typeface="경기천년제목 Light" pitchFamily="18" charset="-127"/>
                <a:ea typeface="경기천년제목 Light" pitchFamily="18" charset="-127"/>
              </a:rPr>
              <a:t>: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o-KR" altLang="en-US" sz="1500" dirty="0">
                <a:latin typeface="경기천년제목 Light" pitchFamily="18" charset="-127"/>
                <a:ea typeface="경기천년제목 Light" pitchFamily="18" charset="-127"/>
              </a:rPr>
              <a:t>크기 </a:t>
            </a:r>
            <a:r>
              <a:rPr lang="en-US" altLang="ko-KR" sz="1500" dirty="0">
                <a:latin typeface="경기천년제목 Light" pitchFamily="18" charset="-127"/>
                <a:ea typeface="경기천년제목 Light" pitchFamily="18" charset="-127"/>
              </a:rPr>
              <a:t>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o-KR" altLang="en-US" sz="1500" dirty="0">
                <a:latin typeface="경기천년제목 Light" pitchFamily="18" charset="-127"/>
                <a:ea typeface="경기천년제목 Light" pitchFamily="18" charset="-127"/>
              </a:rPr>
              <a:t>제작 연도 </a:t>
            </a:r>
            <a:r>
              <a:rPr lang="en-US" altLang="ko-KR" sz="1500" dirty="0">
                <a:latin typeface="경기천년제목 Light" pitchFamily="18" charset="-127"/>
                <a:ea typeface="경기천년제목 Light" pitchFamily="18" charset="-127"/>
              </a:rPr>
              <a:t>:</a:t>
            </a:r>
            <a:endParaRPr lang="ko-KR" altLang="en-US" sz="1500" dirty="0">
              <a:latin typeface="경기천년제목 Light" pitchFamily="18" charset="-127"/>
              <a:ea typeface="경기천년제목 Light" pitchFamily="18" charset="-127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CA6BEE91-A863-41DE-6670-489065A11E65}"/>
              </a:ext>
            </a:extLst>
          </p:cNvPr>
          <p:cNvSpPr/>
          <p:nvPr/>
        </p:nvSpPr>
        <p:spPr>
          <a:xfrm>
            <a:off x="899592" y="1628800"/>
            <a:ext cx="4968552" cy="410445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  <a:latin typeface="경기천년제목 Light" pitchFamily="18" charset="-127"/>
              <a:ea typeface="경기천년제목 Ligh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808979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ABB493-BD62-D2D7-0654-B497A8A49E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F955A97-92F3-4990-2250-ABDEC90B1CF9}"/>
              </a:ext>
            </a:extLst>
          </p:cNvPr>
          <p:cNvSpPr txBox="1"/>
          <p:nvPr/>
        </p:nvSpPr>
        <p:spPr>
          <a:xfrm>
            <a:off x="6084168" y="4486761"/>
            <a:ext cx="2736304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ko-KR" altLang="en-US" sz="1500" dirty="0" err="1">
                <a:latin typeface="경기천년제목 Light" pitchFamily="18" charset="-127"/>
                <a:ea typeface="경기천년제목 Light" pitchFamily="18" charset="-127"/>
              </a:rPr>
              <a:t>작품명</a:t>
            </a:r>
            <a:r>
              <a:rPr lang="ko-KR" altLang="en-US" sz="1500" dirty="0">
                <a:latin typeface="경기천년제목 Light" pitchFamily="18" charset="-127"/>
                <a:ea typeface="경기천년제목 Light" pitchFamily="18" charset="-127"/>
              </a:rPr>
              <a:t> </a:t>
            </a:r>
            <a:r>
              <a:rPr lang="en-US" altLang="ko-KR" sz="1500" dirty="0">
                <a:latin typeface="경기천년제목 Light" pitchFamily="18" charset="-127"/>
                <a:ea typeface="경기천년제목 Light" pitchFamily="18" charset="-127"/>
              </a:rPr>
              <a:t>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o-KR" altLang="en-US" sz="1500" dirty="0">
                <a:latin typeface="경기천년제목 Light" pitchFamily="18" charset="-127"/>
                <a:ea typeface="경기천년제목 Light" pitchFamily="18" charset="-127"/>
              </a:rPr>
              <a:t>장르 </a:t>
            </a:r>
            <a:r>
              <a:rPr lang="en-US" altLang="ko-KR" sz="1500" dirty="0">
                <a:latin typeface="경기천년제목 Light" pitchFamily="18" charset="-127"/>
                <a:ea typeface="경기천년제목 Light" pitchFamily="18" charset="-127"/>
              </a:rPr>
              <a:t>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o-KR" altLang="en-US" sz="1500" dirty="0">
                <a:latin typeface="경기천년제목 Light" pitchFamily="18" charset="-127"/>
                <a:ea typeface="경기천년제목 Light" pitchFamily="18" charset="-127"/>
              </a:rPr>
              <a:t>재료 </a:t>
            </a:r>
            <a:r>
              <a:rPr lang="en-US" altLang="ko-KR" sz="1500" dirty="0">
                <a:latin typeface="경기천년제목 Light" pitchFamily="18" charset="-127"/>
                <a:ea typeface="경기천년제목 Light" pitchFamily="18" charset="-127"/>
              </a:rPr>
              <a:t>: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o-KR" altLang="en-US" sz="1500" dirty="0">
                <a:latin typeface="경기천년제목 Light" pitchFamily="18" charset="-127"/>
                <a:ea typeface="경기천년제목 Light" pitchFamily="18" charset="-127"/>
              </a:rPr>
              <a:t>크기 </a:t>
            </a:r>
            <a:r>
              <a:rPr lang="en-US" altLang="ko-KR" sz="1500" dirty="0">
                <a:latin typeface="경기천년제목 Light" pitchFamily="18" charset="-127"/>
                <a:ea typeface="경기천년제목 Light" pitchFamily="18" charset="-127"/>
              </a:rPr>
              <a:t>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o-KR" altLang="en-US" sz="1500" dirty="0">
                <a:latin typeface="경기천년제목 Light" pitchFamily="18" charset="-127"/>
                <a:ea typeface="경기천년제목 Light" pitchFamily="18" charset="-127"/>
              </a:rPr>
              <a:t>제작 연도 </a:t>
            </a:r>
            <a:r>
              <a:rPr lang="en-US" altLang="ko-KR" sz="1500" dirty="0">
                <a:latin typeface="경기천년제목 Light" pitchFamily="18" charset="-127"/>
                <a:ea typeface="경기천년제목 Light" pitchFamily="18" charset="-127"/>
              </a:rPr>
              <a:t>:</a:t>
            </a:r>
            <a:endParaRPr lang="ko-KR" altLang="en-US" sz="1500" dirty="0">
              <a:latin typeface="경기천년제목 Light" pitchFamily="18" charset="-127"/>
              <a:ea typeface="경기천년제목 Light" pitchFamily="18" charset="-127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F1722DAC-FA46-C0AC-39D7-2D3A119B0F43}"/>
              </a:ext>
            </a:extLst>
          </p:cNvPr>
          <p:cNvSpPr/>
          <p:nvPr/>
        </p:nvSpPr>
        <p:spPr>
          <a:xfrm>
            <a:off x="899592" y="1628800"/>
            <a:ext cx="4968552" cy="410445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  <a:latin typeface="경기천년제목 Light" pitchFamily="18" charset="-127"/>
              <a:ea typeface="경기천년제목 Ligh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99699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3046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8B6D3C6-6F05-075F-D527-535C62B1D621}"/>
              </a:ext>
            </a:extLst>
          </p:cNvPr>
          <p:cNvSpPr txBox="1"/>
          <p:nvPr/>
        </p:nvSpPr>
        <p:spPr>
          <a:xfrm>
            <a:off x="6084168" y="4486761"/>
            <a:ext cx="2736304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ko-KR" altLang="en-US" sz="1500" dirty="0" err="1">
                <a:latin typeface="경기천년제목 Light" pitchFamily="18" charset="-127"/>
                <a:ea typeface="경기천년제목 Light" pitchFamily="18" charset="-127"/>
              </a:rPr>
              <a:t>작품명</a:t>
            </a:r>
            <a:r>
              <a:rPr lang="ko-KR" altLang="en-US" sz="1500" dirty="0">
                <a:latin typeface="경기천년제목 Light" pitchFamily="18" charset="-127"/>
                <a:ea typeface="경기천년제목 Light" pitchFamily="18" charset="-127"/>
              </a:rPr>
              <a:t> </a:t>
            </a:r>
            <a:r>
              <a:rPr lang="en-US" altLang="ko-KR" sz="1500" dirty="0">
                <a:latin typeface="경기천년제목 Light" pitchFamily="18" charset="-127"/>
                <a:ea typeface="경기천년제목 Light" pitchFamily="18" charset="-127"/>
              </a:rPr>
              <a:t>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o-KR" altLang="en-US" sz="1500" dirty="0">
                <a:latin typeface="경기천년제목 Light" pitchFamily="18" charset="-127"/>
                <a:ea typeface="경기천년제목 Light" pitchFamily="18" charset="-127"/>
              </a:rPr>
              <a:t>장르 </a:t>
            </a:r>
            <a:r>
              <a:rPr lang="en-US" altLang="ko-KR" sz="1500" dirty="0">
                <a:latin typeface="경기천년제목 Light" pitchFamily="18" charset="-127"/>
                <a:ea typeface="경기천년제목 Light" pitchFamily="18" charset="-127"/>
              </a:rPr>
              <a:t>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o-KR" altLang="en-US" sz="1500" dirty="0">
                <a:latin typeface="경기천년제목 Light" pitchFamily="18" charset="-127"/>
                <a:ea typeface="경기천년제목 Light" pitchFamily="18" charset="-127"/>
              </a:rPr>
              <a:t>재료 </a:t>
            </a:r>
            <a:r>
              <a:rPr lang="en-US" altLang="ko-KR" sz="1500" dirty="0">
                <a:latin typeface="경기천년제목 Light" pitchFamily="18" charset="-127"/>
                <a:ea typeface="경기천년제목 Light" pitchFamily="18" charset="-127"/>
              </a:rPr>
              <a:t>: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o-KR" altLang="en-US" sz="1500" dirty="0">
                <a:latin typeface="경기천년제목 Light" pitchFamily="18" charset="-127"/>
                <a:ea typeface="경기천년제목 Light" pitchFamily="18" charset="-127"/>
              </a:rPr>
              <a:t>크기 </a:t>
            </a:r>
            <a:r>
              <a:rPr lang="en-US" altLang="ko-KR" sz="1500" dirty="0">
                <a:latin typeface="경기천년제목 Light" pitchFamily="18" charset="-127"/>
                <a:ea typeface="경기천년제목 Light" pitchFamily="18" charset="-127"/>
              </a:rPr>
              <a:t>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o-KR" altLang="en-US" sz="1500" dirty="0">
                <a:latin typeface="경기천년제목 Light" pitchFamily="18" charset="-127"/>
                <a:ea typeface="경기천년제목 Light" pitchFamily="18" charset="-127"/>
              </a:rPr>
              <a:t>제작 연도 </a:t>
            </a:r>
            <a:r>
              <a:rPr lang="en-US" altLang="ko-KR" sz="1500" dirty="0">
                <a:latin typeface="경기천년제목 Light" pitchFamily="18" charset="-127"/>
                <a:ea typeface="경기천년제목 Light" pitchFamily="18" charset="-127"/>
              </a:rPr>
              <a:t>:</a:t>
            </a:r>
            <a:endParaRPr lang="ko-KR" altLang="en-US" sz="1500" dirty="0">
              <a:latin typeface="경기천년제목 Light" pitchFamily="18" charset="-127"/>
              <a:ea typeface="경기천년제목 Light" pitchFamily="18" charset="-127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F7902526-6A73-C2C9-5200-C39A86186137}"/>
              </a:ext>
            </a:extLst>
          </p:cNvPr>
          <p:cNvSpPr/>
          <p:nvPr/>
        </p:nvSpPr>
        <p:spPr>
          <a:xfrm>
            <a:off x="899592" y="1628800"/>
            <a:ext cx="4968552" cy="410445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  <a:latin typeface="경기천년제목 Light" pitchFamily="18" charset="-127"/>
              <a:ea typeface="경기천년제목 Ligh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33808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8B5EAB-C728-2F0D-A581-6935C422E4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4E6E97C-67C4-813F-904A-D62227A7EB2B}"/>
              </a:ext>
            </a:extLst>
          </p:cNvPr>
          <p:cNvSpPr txBox="1"/>
          <p:nvPr/>
        </p:nvSpPr>
        <p:spPr>
          <a:xfrm>
            <a:off x="6084168" y="4486761"/>
            <a:ext cx="2736304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ko-KR" altLang="en-US" sz="1500" dirty="0" err="1">
                <a:latin typeface="경기천년제목 Light" pitchFamily="18" charset="-127"/>
                <a:ea typeface="경기천년제목 Light" pitchFamily="18" charset="-127"/>
              </a:rPr>
              <a:t>작품명</a:t>
            </a:r>
            <a:r>
              <a:rPr lang="ko-KR" altLang="en-US" sz="1500" dirty="0">
                <a:latin typeface="경기천년제목 Light" pitchFamily="18" charset="-127"/>
                <a:ea typeface="경기천년제목 Light" pitchFamily="18" charset="-127"/>
              </a:rPr>
              <a:t> </a:t>
            </a:r>
            <a:r>
              <a:rPr lang="en-US" altLang="ko-KR" sz="1500" dirty="0">
                <a:latin typeface="경기천년제목 Light" pitchFamily="18" charset="-127"/>
                <a:ea typeface="경기천년제목 Light" pitchFamily="18" charset="-127"/>
              </a:rPr>
              <a:t>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o-KR" altLang="en-US" sz="1500" dirty="0">
                <a:latin typeface="경기천년제목 Light" pitchFamily="18" charset="-127"/>
                <a:ea typeface="경기천년제목 Light" pitchFamily="18" charset="-127"/>
              </a:rPr>
              <a:t>장르 </a:t>
            </a:r>
            <a:r>
              <a:rPr lang="en-US" altLang="ko-KR" sz="1500" dirty="0">
                <a:latin typeface="경기천년제목 Light" pitchFamily="18" charset="-127"/>
                <a:ea typeface="경기천년제목 Light" pitchFamily="18" charset="-127"/>
              </a:rPr>
              <a:t>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o-KR" altLang="en-US" sz="1500" dirty="0">
                <a:latin typeface="경기천년제목 Light" pitchFamily="18" charset="-127"/>
                <a:ea typeface="경기천년제목 Light" pitchFamily="18" charset="-127"/>
              </a:rPr>
              <a:t>재료 </a:t>
            </a:r>
            <a:r>
              <a:rPr lang="en-US" altLang="ko-KR" sz="1500" dirty="0">
                <a:latin typeface="경기천년제목 Light" pitchFamily="18" charset="-127"/>
                <a:ea typeface="경기천년제목 Light" pitchFamily="18" charset="-127"/>
              </a:rPr>
              <a:t>: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o-KR" altLang="en-US" sz="1500" dirty="0">
                <a:latin typeface="경기천년제목 Light" pitchFamily="18" charset="-127"/>
                <a:ea typeface="경기천년제목 Light" pitchFamily="18" charset="-127"/>
              </a:rPr>
              <a:t>크기 </a:t>
            </a:r>
            <a:r>
              <a:rPr lang="en-US" altLang="ko-KR" sz="1500" dirty="0">
                <a:latin typeface="경기천년제목 Light" pitchFamily="18" charset="-127"/>
                <a:ea typeface="경기천년제목 Light" pitchFamily="18" charset="-127"/>
              </a:rPr>
              <a:t>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o-KR" altLang="en-US" sz="1500" dirty="0">
                <a:latin typeface="경기천년제목 Light" pitchFamily="18" charset="-127"/>
                <a:ea typeface="경기천년제목 Light" pitchFamily="18" charset="-127"/>
              </a:rPr>
              <a:t>제작 연도 </a:t>
            </a:r>
            <a:r>
              <a:rPr lang="en-US" altLang="ko-KR" sz="1500" dirty="0">
                <a:latin typeface="경기천년제목 Light" pitchFamily="18" charset="-127"/>
                <a:ea typeface="경기천년제목 Light" pitchFamily="18" charset="-127"/>
              </a:rPr>
              <a:t>:</a:t>
            </a:r>
            <a:endParaRPr lang="ko-KR" altLang="en-US" sz="1500" dirty="0">
              <a:latin typeface="경기천년제목 Light" pitchFamily="18" charset="-127"/>
              <a:ea typeface="경기천년제목 Light" pitchFamily="18" charset="-127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06018E66-EF90-63A4-BAA3-0965C20D743E}"/>
              </a:ext>
            </a:extLst>
          </p:cNvPr>
          <p:cNvSpPr/>
          <p:nvPr/>
        </p:nvSpPr>
        <p:spPr>
          <a:xfrm>
            <a:off x="899592" y="1628800"/>
            <a:ext cx="4968552" cy="410445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  <a:latin typeface="경기천년제목 Light" pitchFamily="18" charset="-127"/>
              <a:ea typeface="경기천년제목 Ligh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19645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AB8117-CF2D-F6AF-809E-7E89C9ED71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FFC472-7D6E-B610-754C-E948E6E6ACE1}"/>
              </a:ext>
            </a:extLst>
          </p:cNvPr>
          <p:cNvSpPr txBox="1"/>
          <p:nvPr/>
        </p:nvSpPr>
        <p:spPr>
          <a:xfrm>
            <a:off x="6084168" y="4486761"/>
            <a:ext cx="2736304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ko-KR" altLang="en-US" sz="1500" dirty="0" err="1">
                <a:latin typeface="경기천년제목 Light" pitchFamily="18" charset="-127"/>
                <a:ea typeface="경기천년제목 Light" pitchFamily="18" charset="-127"/>
              </a:rPr>
              <a:t>작품명</a:t>
            </a:r>
            <a:r>
              <a:rPr lang="ko-KR" altLang="en-US" sz="1500" dirty="0">
                <a:latin typeface="경기천년제목 Light" pitchFamily="18" charset="-127"/>
                <a:ea typeface="경기천년제목 Light" pitchFamily="18" charset="-127"/>
              </a:rPr>
              <a:t> </a:t>
            </a:r>
            <a:r>
              <a:rPr lang="en-US" altLang="ko-KR" sz="1500" dirty="0">
                <a:latin typeface="경기천년제목 Light" pitchFamily="18" charset="-127"/>
                <a:ea typeface="경기천년제목 Light" pitchFamily="18" charset="-127"/>
              </a:rPr>
              <a:t>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o-KR" altLang="en-US" sz="1500" dirty="0">
                <a:latin typeface="경기천년제목 Light" pitchFamily="18" charset="-127"/>
                <a:ea typeface="경기천년제목 Light" pitchFamily="18" charset="-127"/>
              </a:rPr>
              <a:t>장르 </a:t>
            </a:r>
            <a:r>
              <a:rPr lang="en-US" altLang="ko-KR" sz="1500" dirty="0">
                <a:latin typeface="경기천년제목 Light" pitchFamily="18" charset="-127"/>
                <a:ea typeface="경기천년제목 Light" pitchFamily="18" charset="-127"/>
              </a:rPr>
              <a:t>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o-KR" altLang="en-US" sz="1500" dirty="0">
                <a:latin typeface="경기천년제목 Light" pitchFamily="18" charset="-127"/>
                <a:ea typeface="경기천년제목 Light" pitchFamily="18" charset="-127"/>
              </a:rPr>
              <a:t>재료 </a:t>
            </a:r>
            <a:r>
              <a:rPr lang="en-US" altLang="ko-KR" sz="1500" dirty="0">
                <a:latin typeface="경기천년제목 Light" pitchFamily="18" charset="-127"/>
                <a:ea typeface="경기천년제목 Light" pitchFamily="18" charset="-127"/>
              </a:rPr>
              <a:t>: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o-KR" altLang="en-US" sz="1500" dirty="0">
                <a:latin typeface="경기천년제목 Light" pitchFamily="18" charset="-127"/>
                <a:ea typeface="경기천년제목 Light" pitchFamily="18" charset="-127"/>
              </a:rPr>
              <a:t>크기 </a:t>
            </a:r>
            <a:r>
              <a:rPr lang="en-US" altLang="ko-KR" sz="1500" dirty="0">
                <a:latin typeface="경기천년제목 Light" pitchFamily="18" charset="-127"/>
                <a:ea typeface="경기천년제목 Light" pitchFamily="18" charset="-127"/>
              </a:rPr>
              <a:t>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o-KR" altLang="en-US" sz="1500" dirty="0">
                <a:latin typeface="경기천년제목 Light" pitchFamily="18" charset="-127"/>
                <a:ea typeface="경기천년제목 Light" pitchFamily="18" charset="-127"/>
              </a:rPr>
              <a:t>제작 연도 </a:t>
            </a:r>
            <a:r>
              <a:rPr lang="en-US" altLang="ko-KR" sz="1500" dirty="0">
                <a:latin typeface="경기천년제목 Light" pitchFamily="18" charset="-127"/>
                <a:ea typeface="경기천년제목 Light" pitchFamily="18" charset="-127"/>
              </a:rPr>
              <a:t>:</a:t>
            </a:r>
            <a:endParaRPr lang="ko-KR" altLang="en-US" sz="1500" dirty="0">
              <a:latin typeface="경기천년제목 Light" pitchFamily="18" charset="-127"/>
              <a:ea typeface="경기천년제목 Light" pitchFamily="18" charset="-127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03E396EC-8AD5-67F4-FBF9-26646E0FD802}"/>
              </a:ext>
            </a:extLst>
          </p:cNvPr>
          <p:cNvSpPr/>
          <p:nvPr/>
        </p:nvSpPr>
        <p:spPr>
          <a:xfrm>
            <a:off x="899592" y="1628800"/>
            <a:ext cx="4968552" cy="410445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  <a:latin typeface="경기천년제목 Light" pitchFamily="18" charset="-127"/>
              <a:ea typeface="경기천년제목 Ligh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299573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3CFBDD-BC83-97CE-50E0-4E4539E4AB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303C120-33AD-FE2F-4D31-832025CF3432}"/>
              </a:ext>
            </a:extLst>
          </p:cNvPr>
          <p:cNvSpPr txBox="1"/>
          <p:nvPr/>
        </p:nvSpPr>
        <p:spPr>
          <a:xfrm>
            <a:off x="6084168" y="4486761"/>
            <a:ext cx="2736304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ko-KR" altLang="en-US" sz="1500" dirty="0" err="1">
                <a:latin typeface="경기천년제목 Light" pitchFamily="18" charset="-127"/>
                <a:ea typeface="경기천년제목 Light" pitchFamily="18" charset="-127"/>
              </a:rPr>
              <a:t>작품명</a:t>
            </a:r>
            <a:r>
              <a:rPr lang="ko-KR" altLang="en-US" sz="1500" dirty="0">
                <a:latin typeface="경기천년제목 Light" pitchFamily="18" charset="-127"/>
                <a:ea typeface="경기천년제목 Light" pitchFamily="18" charset="-127"/>
              </a:rPr>
              <a:t> </a:t>
            </a:r>
            <a:r>
              <a:rPr lang="en-US" altLang="ko-KR" sz="1500" dirty="0">
                <a:latin typeface="경기천년제목 Light" pitchFamily="18" charset="-127"/>
                <a:ea typeface="경기천년제목 Light" pitchFamily="18" charset="-127"/>
              </a:rPr>
              <a:t>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o-KR" altLang="en-US" sz="1500" dirty="0">
                <a:latin typeface="경기천년제목 Light" pitchFamily="18" charset="-127"/>
                <a:ea typeface="경기천년제목 Light" pitchFamily="18" charset="-127"/>
              </a:rPr>
              <a:t>장르 </a:t>
            </a:r>
            <a:r>
              <a:rPr lang="en-US" altLang="ko-KR" sz="1500" dirty="0">
                <a:latin typeface="경기천년제목 Light" pitchFamily="18" charset="-127"/>
                <a:ea typeface="경기천년제목 Light" pitchFamily="18" charset="-127"/>
              </a:rPr>
              <a:t>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o-KR" altLang="en-US" sz="1500" dirty="0">
                <a:latin typeface="경기천년제목 Light" pitchFamily="18" charset="-127"/>
                <a:ea typeface="경기천년제목 Light" pitchFamily="18" charset="-127"/>
              </a:rPr>
              <a:t>재료 </a:t>
            </a:r>
            <a:r>
              <a:rPr lang="en-US" altLang="ko-KR" sz="1500" dirty="0">
                <a:latin typeface="경기천년제목 Light" pitchFamily="18" charset="-127"/>
                <a:ea typeface="경기천년제목 Light" pitchFamily="18" charset="-127"/>
              </a:rPr>
              <a:t>: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o-KR" altLang="en-US" sz="1500" dirty="0">
                <a:latin typeface="경기천년제목 Light" pitchFamily="18" charset="-127"/>
                <a:ea typeface="경기천년제목 Light" pitchFamily="18" charset="-127"/>
              </a:rPr>
              <a:t>크기 </a:t>
            </a:r>
            <a:r>
              <a:rPr lang="en-US" altLang="ko-KR" sz="1500" dirty="0">
                <a:latin typeface="경기천년제목 Light" pitchFamily="18" charset="-127"/>
                <a:ea typeface="경기천년제목 Light" pitchFamily="18" charset="-127"/>
              </a:rPr>
              <a:t>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o-KR" altLang="en-US" sz="1500" dirty="0">
                <a:latin typeface="경기천년제목 Light" pitchFamily="18" charset="-127"/>
                <a:ea typeface="경기천년제목 Light" pitchFamily="18" charset="-127"/>
              </a:rPr>
              <a:t>제작 연도 </a:t>
            </a:r>
            <a:r>
              <a:rPr lang="en-US" altLang="ko-KR" sz="1500" dirty="0">
                <a:latin typeface="경기천년제목 Light" pitchFamily="18" charset="-127"/>
                <a:ea typeface="경기천년제목 Light" pitchFamily="18" charset="-127"/>
              </a:rPr>
              <a:t>:</a:t>
            </a:r>
            <a:endParaRPr lang="ko-KR" altLang="en-US" sz="1500" dirty="0">
              <a:latin typeface="경기천년제목 Light" pitchFamily="18" charset="-127"/>
              <a:ea typeface="경기천년제목 Light" pitchFamily="18" charset="-127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CF9C41C7-FA11-612A-B95A-DA73FAEA3C2F}"/>
              </a:ext>
            </a:extLst>
          </p:cNvPr>
          <p:cNvSpPr/>
          <p:nvPr/>
        </p:nvSpPr>
        <p:spPr>
          <a:xfrm>
            <a:off x="899592" y="1628800"/>
            <a:ext cx="4968552" cy="410445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  <a:latin typeface="경기천년제목 Light" pitchFamily="18" charset="-127"/>
              <a:ea typeface="경기천년제목 Ligh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26172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07D6E5-8483-C02D-1F39-E66AED5D73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B2B1B0D-EFB9-3908-70CB-E5CDCCCA8DFB}"/>
              </a:ext>
            </a:extLst>
          </p:cNvPr>
          <p:cNvSpPr txBox="1"/>
          <p:nvPr/>
        </p:nvSpPr>
        <p:spPr>
          <a:xfrm>
            <a:off x="6084168" y="4486761"/>
            <a:ext cx="2736304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ko-KR" altLang="en-US" sz="1500" dirty="0" err="1">
                <a:latin typeface="경기천년제목 Light" pitchFamily="18" charset="-127"/>
                <a:ea typeface="경기천년제목 Light" pitchFamily="18" charset="-127"/>
              </a:rPr>
              <a:t>작품명</a:t>
            </a:r>
            <a:r>
              <a:rPr lang="ko-KR" altLang="en-US" sz="1500" dirty="0">
                <a:latin typeface="경기천년제목 Light" pitchFamily="18" charset="-127"/>
                <a:ea typeface="경기천년제목 Light" pitchFamily="18" charset="-127"/>
              </a:rPr>
              <a:t> </a:t>
            </a:r>
            <a:r>
              <a:rPr lang="en-US" altLang="ko-KR" sz="1500" dirty="0">
                <a:latin typeface="경기천년제목 Light" pitchFamily="18" charset="-127"/>
                <a:ea typeface="경기천년제목 Light" pitchFamily="18" charset="-127"/>
              </a:rPr>
              <a:t>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o-KR" altLang="en-US" sz="1500" dirty="0">
                <a:latin typeface="경기천년제목 Light" pitchFamily="18" charset="-127"/>
                <a:ea typeface="경기천년제목 Light" pitchFamily="18" charset="-127"/>
              </a:rPr>
              <a:t>장르 </a:t>
            </a:r>
            <a:r>
              <a:rPr lang="en-US" altLang="ko-KR" sz="1500" dirty="0">
                <a:latin typeface="경기천년제목 Light" pitchFamily="18" charset="-127"/>
                <a:ea typeface="경기천년제목 Light" pitchFamily="18" charset="-127"/>
              </a:rPr>
              <a:t>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o-KR" altLang="en-US" sz="1500" dirty="0">
                <a:latin typeface="경기천년제목 Light" pitchFamily="18" charset="-127"/>
                <a:ea typeface="경기천년제목 Light" pitchFamily="18" charset="-127"/>
              </a:rPr>
              <a:t>재료 </a:t>
            </a:r>
            <a:r>
              <a:rPr lang="en-US" altLang="ko-KR" sz="1500" dirty="0">
                <a:latin typeface="경기천년제목 Light" pitchFamily="18" charset="-127"/>
                <a:ea typeface="경기천년제목 Light" pitchFamily="18" charset="-127"/>
              </a:rPr>
              <a:t>: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o-KR" altLang="en-US" sz="1500" dirty="0">
                <a:latin typeface="경기천년제목 Light" pitchFamily="18" charset="-127"/>
                <a:ea typeface="경기천년제목 Light" pitchFamily="18" charset="-127"/>
              </a:rPr>
              <a:t>크기 </a:t>
            </a:r>
            <a:r>
              <a:rPr lang="en-US" altLang="ko-KR" sz="1500" dirty="0">
                <a:latin typeface="경기천년제목 Light" pitchFamily="18" charset="-127"/>
                <a:ea typeface="경기천년제목 Light" pitchFamily="18" charset="-127"/>
              </a:rPr>
              <a:t>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o-KR" altLang="en-US" sz="1500" dirty="0">
                <a:latin typeface="경기천년제목 Light" pitchFamily="18" charset="-127"/>
                <a:ea typeface="경기천년제목 Light" pitchFamily="18" charset="-127"/>
              </a:rPr>
              <a:t>제작 연도 </a:t>
            </a:r>
            <a:r>
              <a:rPr lang="en-US" altLang="ko-KR" sz="1500" dirty="0">
                <a:latin typeface="경기천년제목 Light" pitchFamily="18" charset="-127"/>
                <a:ea typeface="경기천년제목 Light" pitchFamily="18" charset="-127"/>
              </a:rPr>
              <a:t>:</a:t>
            </a:r>
            <a:endParaRPr lang="ko-KR" altLang="en-US" sz="1500" dirty="0">
              <a:latin typeface="경기천년제목 Light" pitchFamily="18" charset="-127"/>
              <a:ea typeface="경기천년제목 Light" pitchFamily="18" charset="-127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6FAE8F1C-EA68-35D4-A3AF-A7372D86574C}"/>
              </a:ext>
            </a:extLst>
          </p:cNvPr>
          <p:cNvSpPr/>
          <p:nvPr/>
        </p:nvSpPr>
        <p:spPr>
          <a:xfrm>
            <a:off x="899592" y="1628800"/>
            <a:ext cx="4968552" cy="410445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  <a:latin typeface="경기천년제목 Light" pitchFamily="18" charset="-127"/>
              <a:ea typeface="경기천년제목 Ligh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514226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2ED015-4AB8-A22F-B0FC-E3E0AC06EB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E448227-8CB7-64F0-1DC2-E9F14F553760}"/>
              </a:ext>
            </a:extLst>
          </p:cNvPr>
          <p:cNvSpPr txBox="1"/>
          <p:nvPr/>
        </p:nvSpPr>
        <p:spPr>
          <a:xfrm>
            <a:off x="6084168" y="4486761"/>
            <a:ext cx="2736304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ko-KR" altLang="en-US" sz="1500" dirty="0" err="1">
                <a:latin typeface="경기천년제목 Light" pitchFamily="18" charset="-127"/>
                <a:ea typeface="경기천년제목 Light" pitchFamily="18" charset="-127"/>
              </a:rPr>
              <a:t>작품명</a:t>
            </a:r>
            <a:r>
              <a:rPr lang="ko-KR" altLang="en-US" sz="1500" dirty="0">
                <a:latin typeface="경기천년제목 Light" pitchFamily="18" charset="-127"/>
                <a:ea typeface="경기천년제목 Light" pitchFamily="18" charset="-127"/>
              </a:rPr>
              <a:t> </a:t>
            </a:r>
            <a:r>
              <a:rPr lang="en-US" altLang="ko-KR" sz="1500" dirty="0">
                <a:latin typeface="경기천년제목 Light" pitchFamily="18" charset="-127"/>
                <a:ea typeface="경기천년제목 Light" pitchFamily="18" charset="-127"/>
              </a:rPr>
              <a:t>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o-KR" altLang="en-US" sz="1500" dirty="0">
                <a:latin typeface="경기천년제목 Light" pitchFamily="18" charset="-127"/>
                <a:ea typeface="경기천년제목 Light" pitchFamily="18" charset="-127"/>
              </a:rPr>
              <a:t>장르 </a:t>
            </a:r>
            <a:r>
              <a:rPr lang="en-US" altLang="ko-KR" sz="1500" dirty="0">
                <a:latin typeface="경기천년제목 Light" pitchFamily="18" charset="-127"/>
                <a:ea typeface="경기천년제목 Light" pitchFamily="18" charset="-127"/>
              </a:rPr>
              <a:t>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o-KR" altLang="en-US" sz="1500" dirty="0">
                <a:latin typeface="경기천년제목 Light" pitchFamily="18" charset="-127"/>
                <a:ea typeface="경기천년제목 Light" pitchFamily="18" charset="-127"/>
              </a:rPr>
              <a:t>재료 </a:t>
            </a:r>
            <a:r>
              <a:rPr lang="en-US" altLang="ko-KR" sz="1500" dirty="0">
                <a:latin typeface="경기천년제목 Light" pitchFamily="18" charset="-127"/>
                <a:ea typeface="경기천년제목 Light" pitchFamily="18" charset="-127"/>
              </a:rPr>
              <a:t>: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o-KR" altLang="en-US" sz="1500" dirty="0">
                <a:latin typeface="경기천년제목 Light" pitchFamily="18" charset="-127"/>
                <a:ea typeface="경기천년제목 Light" pitchFamily="18" charset="-127"/>
              </a:rPr>
              <a:t>크기 </a:t>
            </a:r>
            <a:r>
              <a:rPr lang="en-US" altLang="ko-KR" sz="1500" dirty="0">
                <a:latin typeface="경기천년제목 Light" pitchFamily="18" charset="-127"/>
                <a:ea typeface="경기천년제목 Light" pitchFamily="18" charset="-127"/>
              </a:rPr>
              <a:t>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o-KR" altLang="en-US" sz="1500" dirty="0">
                <a:latin typeface="경기천년제목 Light" pitchFamily="18" charset="-127"/>
                <a:ea typeface="경기천년제목 Light" pitchFamily="18" charset="-127"/>
              </a:rPr>
              <a:t>제작 연도 </a:t>
            </a:r>
            <a:r>
              <a:rPr lang="en-US" altLang="ko-KR" sz="1500" dirty="0">
                <a:latin typeface="경기천년제목 Light" pitchFamily="18" charset="-127"/>
                <a:ea typeface="경기천년제목 Light" pitchFamily="18" charset="-127"/>
              </a:rPr>
              <a:t>:</a:t>
            </a:r>
            <a:endParaRPr lang="ko-KR" altLang="en-US" sz="1500" dirty="0">
              <a:latin typeface="경기천년제목 Light" pitchFamily="18" charset="-127"/>
              <a:ea typeface="경기천년제목 Light" pitchFamily="18" charset="-127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9F296200-E714-C398-B646-5716792E4F42}"/>
              </a:ext>
            </a:extLst>
          </p:cNvPr>
          <p:cNvSpPr/>
          <p:nvPr/>
        </p:nvSpPr>
        <p:spPr>
          <a:xfrm>
            <a:off x="899592" y="1628800"/>
            <a:ext cx="4968552" cy="410445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  <a:latin typeface="경기천년제목 Light" pitchFamily="18" charset="-127"/>
              <a:ea typeface="경기천년제목 Ligh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257921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6A6B10-21A4-A29D-3617-A33F50CC64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3382FC8-1BE9-F6CB-25D9-3C8006BA9CC8}"/>
              </a:ext>
            </a:extLst>
          </p:cNvPr>
          <p:cNvSpPr txBox="1"/>
          <p:nvPr/>
        </p:nvSpPr>
        <p:spPr>
          <a:xfrm>
            <a:off x="6084168" y="4486761"/>
            <a:ext cx="2736304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ko-KR" altLang="en-US" sz="1500" dirty="0" err="1">
                <a:latin typeface="경기천년제목 Light" pitchFamily="18" charset="-127"/>
                <a:ea typeface="경기천년제목 Light" pitchFamily="18" charset="-127"/>
              </a:rPr>
              <a:t>작품명</a:t>
            </a:r>
            <a:r>
              <a:rPr lang="ko-KR" altLang="en-US" sz="1500" dirty="0">
                <a:latin typeface="경기천년제목 Light" pitchFamily="18" charset="-127"/>
                <a:ea typeface="경기천년제목 Light" pitchFamily="18" charset="-127"/>
              </a:rPr>
              <a:t> </a:t>
            </a:r>
            <a:r>
              <a:rPr lang="en-US" altLang="ko-KR" sz="1500" dirty="0">
                <a:latin typeface="경기천년제목 Light" pitchFamily="18" charset="-127"/>
                <a:ea typeface="경기천년제목 Light" pitchFamily="18" charset="-127"/>
              </a:rPr>
              <a:t>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o-KR" altLang="en-US" sz="1500" dirty="0">
                <a:latin typeface="경기천년제목 Light" pitchFamily="18" charset="-127"/>
                <a:ea typeface="경기천년제목 Light" pitchFamily="18" charset="-127"/>
              </a:rPr>
              <a:t>장르 </a:t>
            </a:r>
            <a:r>
              <a:rPr lang="en-US" altLang="ko-KR" sz="1500" dirty="0">
                <a:latin typeface="경기천년제목 Light" pitchFamily="18" charset="-127"/>
                <a:ea typeface="경기천년제목 Light" pitchFamily="18" charset="-127"/>
              </a:rPr>
              <a:t>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o-KR" altLang="en-US" sz="1500" dirty="0">
                <a:latin typeface="경기천년제목 Light" pitchFamily="18" charset="-127"/>
                <a:ea typeface="경기천년제목 Light" pitchFamily="18" charset="-127"/>
              </a:rPr>
              <a:t>재료 </a:t>
            </a:r>
            <a:r>
              <a:rPr lang="en-US" altLang="ko-KR" sz="1500" dirty="0">
                <a:latin typeface="경기천년제목 Light" pitchFamily="18" charset="-127"/>
                <a:ea typeface="경기천년제목 Light" pitchFamily="18" charset="-127"/>
              </a:rPr>
              <a:t>: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o-KR" altLang="en-US" sz="1500" dirty="0">
                <a:latin typeface="경기천년제목 Light" pitchFamily="18" charset="-127"/>
                <a:ea typeface="경기천년제목 Light" pitchFamily="18" charset="-127"/>
              </a:rPr>
              <a:t>크기 </a:t>
            </a:r>
            <a:r>
              <a:rPr lang="en-US" altLang="ko-KR" sz="1500" dirty="0">
                <a:latin typeface="경기천년제목 Light" pitchFamily="18" charset="-127"/>
                <a:ea typeface="경기천년제목 Light" pitchFamily="18" charset="-127"/>
              </a:rPr>
              <a:t>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ko-KR" altLang="en-US" sz="1500" dirty="0">
                <a:latin typeface="경기천년제목 Light" pitchFamily="18" charset="-127"/>
                <a:ea typeface="경기천년제목 Light" pitchFamily="18" charset="-127"/>
              </a:rPr>
              <a:t>제작 연도 </a:t>
            </a:r>
            <a:r>
              <a:rPr lang="en-US" altLang="ko-KR" sz="1500" dirty="0">
                <a:latin typeface="경기천년제목 Light" pitchFamily="18" charset="-127"/>
                <a:ea typeface="경기천년제목 Light" pitchFamily="18" charset="-127"/>
              </a:rPr>
              <a:t>:</a:t>
            </a:r>
            <a:endParaRPr lang="ko-KR" altLang="en-US" sz="1500" dirty="0">
              <a:latin typeface="경기천년제목 Light" pitchFamily="18" charset="-127"/>
              <a:ea typeface="경기천년제목 Light" pitchFamily="18" charset="-127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E21D8AFB-73E6-01DD-5786-1BD7D75012DD}"/>
              </a:ext>
            </a:extLst>
          </p:cNvPr>
          <p:cNvSpPr/>
          <p:nvPr/>
        </p:nvSpPr>
        <p:spPr>
          <a:xfrm>
            <a:off x="899592" y="1628800"/>
            <a:ext cx="4968552" cy="410445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  <a:latin typeface="경기천년제목 Light" pitchFamily="18" charset="-127"/>
              <a:ea typeface="경기천년제목 Ligh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90049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1419</TotalTime>
  <Words>110</Words>
  <Application>Microsoft Office PowerPoint</Application>
  <PresentationFormat>화면 슬라이드 쇼(4:3)</PresentationFormat>
  <Paragraphs>50</Paragraphs>
  <Slides>12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6" baseType="lpstr">
      <vt:lpstr>경기천년제목 Light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2015 예술창작지원-시각예술 세부사업계획서</dc:title>
  <dc:creator>user</dc:creator>
  <cp:lastModifiedBy>user</cp:lastModifiedBy>
  <cp:revision>120</cp:revision>
  <cp:lastPrinted>2017-01-12T05:42:51Z</cp:lastPrinted>
  <dcterms:created xsi:type="dcterms:W3CDTF">2014-12-08T04:12:53Z</dcterms:created>
  <dcterms:modified xsi:type="dcterms:W3CDTF">2026-04-30T01:35:20Z</dcterms:modified>
</cp:coreProperties>
</file>