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65" r:id="rId3"/>
    <p:sldId id="266" r:id="rId4"/>
    <p:sldId id="267" r:id="rId5"/>
    <p:sldId id="268" r:id="rId6"/>
  </p:sldIdLst>
  <p:sldSz cx="17610138" cy="990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FBE5D6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7" d="100"/>
          <a:sy n="87" d="100"/>
        </p:scale>
        <p:origin x="-48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750" y="1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C9D9385B-0615-42FA-BF2E-C3739A988434}" type="datetimeFigureOut">
              <a:rPr lang="ko-KR" altLang="en-US" smtClean="0"/>
              <a:t>2025-11-21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515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94" tIns="44097" rIns="88194" bIns="4409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27" y="4777782"/>
            <a:ext cx="5438140" cy="3907834"/>
          </a:xfrm>
          <a:prstGeom prst="rect">
            <a:avLst/>
          </a:prstGeom>
        </p:spPr>
        <p:txBody>
          <a:bodyPr vert="horz" lIns="88194" tIns="44097" rIns="88194" bIns="44097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9305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750" y="9429305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B2D7983B-3DE7-4558-AF14-573E1B3BA3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973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2025-11-21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6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2025-11-21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47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2025-11-21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44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2025-11-21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9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2025-11-21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37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2025-11-21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93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2025-11-21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93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2025-11-21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29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2025-11-21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65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2025-11-21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8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918-B619-4D5C-8AD9-A237D3669C5E}" type="datetimeFigureOut">
              <a:rPr lang="ko-KR" altLang="en-US" smtClean="0"/>
              <a:t>2025-11-21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39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D918-B619-4D5C-8AD9-A237D3669C5E}" type="datetimeFigureOut">
              <a:rPr lang="ko-KR" altLang="en-US" smtClean="0"/>
              <a:t>2025-11-21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6453-1F8F-4030-9837-6134745ED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82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20759" rtl="0" eaLnBrk="1" latinLnBrk="1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1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4FD32502-C53F-4259-BF7E-BEA78C4DA2C5}"/>
              </a:ext>
            </a:extLst>
          </p:cNvPr>
          <p:cNvGrpSpPr/>
          <p:nvPr/>
        </p:nvGrpSpPr>
        <p:grpSpPr>
          <a:xfrm>
            <a:off x="705623" y="999916"/>
            <a:ext cx="7662238" cy="3902086"/>
            <a:chOff x="705623" y="999916"/>
            <a:chExt cx="5953956" cy="3658111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5B2A6065-E74D-4B74-AA47-1AD9F2764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623" y="999916"/>
              <a:ext cx="5953956" cy="3658111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888916" y="2940070"/>
              <a:ext cx="1422333" cy="269305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1098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888916" y="1095386"/>
              <a:ext cx="2073900" cy="378031"/>
            </a:xfrm>
            <a:prstGeom prst="rect">
              <a:avLst/>
            </a:prstGeom>
            <a:solidFill>
              <a:srgbClr val="F4B183">
                <a:alpha val="14902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585296" y="285200"/>
            <a:ext cx="11715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err="1"/>
              <a:t>아르코공연연습센터</a:t>
            </a:r>
            <a:r>
              <a:rPr lang="en-US" altLang="ko-KR" sz="2800" b="1" dirty="0"/>
              <a:t>@</a:t>
            </a:r>
            <a:r>
              <a:rPr lang="ko-KR" altLang="en-US" sz="2800" b="1" dirty="0"/>
              <a:t>서천 </a:t>
            </a:r>
            <a:r>
              <a:rPr lang="en-US" altLang="ko-KR" sz="2800" b="1" dirty="0"/>
              <a:t>2026</a:t>
            </a:r>
            <a:r>
              <a:rPr lang="ko-KR" altLang="en-US" sz="2800" b="1" dirty="0"/>
              <a:t>년 상반기 정기대관 신청 가이드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9431A68-B6BC-4AC7-9188-E751E8886F2E}"/>
              </a:ext>
            </a:extLst>
          </p:cNvPr>
          <p:cNvGrpSpPr/>
          <p:nvPr/>
        </p:nvGrpSpPr>
        <p:grpSpPr>
          <a:xfrm>
            <a:off x="949463" y="5296466"/>
            <a:ext cx="7363224" cy="3902245"/>
            <a:chOff x="705623" y="4769546"/>
            <a:chExt cx="6162990" cy="2937295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623" y="5241646"/>
              <a:ext cx="6162990" cy="2465195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5098054" y="5240732"/>
              <a:ext cx="657163" cy="300909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1098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5623" y="4769546"/>
              <a:ext cx="4147386" cy="301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/>
                <a:t>② 상단메뉴 </a:t>
              </a:r>
              <a:r>
                <a:rPr lang="en-US" altLang="ko-KR" sz="2000" b="1" dirty="0"/>
                <a:t>[</a:t>
              </a:r>
              <a:r>
                <a:rPr lang="ko-KR" altLang="en-US" sz="2000" b="1" dirty="0" err="1"/>
                <a:t>대관신청</a:t>
              </a:r>
              <a:r>
                <a:rPr lang="en-US" altLang="ko-KR" sz="2000" b="1" dirty="0"/>
                <a:t>] </a:t>
              </a:r>
              <a:r>
                <a:rPr lang="ko-KR" altLang="en-US" sz="2000" b="1" dirty="0"/>
                <a:t>클릭</a:t>
              </a:r>
              <a:endParaRPr lang="en-US" altLang="ko-KR" sz="2000" b="1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49DB833D-E168-40CA-9BB9-B6A0D5828A5B}"/>
              </a:ext>
            </a:extLst>
          </p:cNvPr>
          <p:cNvGrpSpPr/>
          <p:nvPr/>
        </p:nvGrpSpPr>
        <p:grpSpPr>
          <a:xfrm>
            <a:off x="9067507" y="926117"/>
            <a:ext cx="7601125" cy="4243207"/>
            <a:chOff x="7737418" y="4436632"/>
            <a:chExt cx="7601125" cy="4243207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37418" y="4769546"/>
              <a:ext cx="7601125" cy="3910293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9201971" y="8144256"/>
              <a:ext cx="1095446" cy="405849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1098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2989940" y="8148075"/>
              <a:ext cx="1082810" cy="40203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1098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86384" y="4436632"/>
              <a:ext cx="41473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/>
                <a:t>③ 회원가입</a:t>
              </a:r>
              <a:r>
                <a:rPr lang="en-US" altLang="ko-KR" sz="2000" b="1" dirty="0"/>
                <a:t> – </a:t>
              </a:r>
              <a:r>
                <a:rPr lang="ko-KR" altLang="en-US" sz="2000" b="1" dirty="0"/>
                <a:t>로그인 </a:t>
              </a:r>
              <a:r>
                <a:rPr lang="en-US" altLang="ko-KR" sz="2000" b="1" dirty="0"/>
                <a:t>  </a:t>
              </a: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306949" y="887315"/>
            <a:ext cx="16969115" cy="870586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06949" y="772174"/>
            <a:ext cx="16969115" cy="900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A8C0BCD-3435-4A14-BB81-AA55045B35D0}"/>
              </a:ext>
            </a:extLst>
          </p:cNvPr>
          <p:cNvSpPr/>
          <p:nvPr/>
        </p:nvSpPr>
        <p:spPr>
          <a:xfrm>
            <a:off x="9225619" y="5207180"/>
            <a:ext cx="7453038" cy="3910292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접수기간 </a:t>
            </a:r>
            <a:r>
              <a:rPr lang="en-US" altLang="ko-KR" sz="1600" b="1" spc="100" dirty="0">
                <a:solidFill>
                  <a:schemeClr val="tx1"/>
                </a:solidFill>
              </a:rPr>
              <a:t>: 2025. 12. 1. (</a:t>
            </a:r>
            <a:r>
              <a:rPr lang="ko-KR" altLang="en-US" sz="1600" b="1" spc="100" dirty="0">
                <a:solidFill>
                  <a:schemeClr val="tx1"/>
                </a:solidFill>
              </a:rPr>
              <a:t>월</a:t>
            </a:r>
            <a:r>
              <a:rPr lang="en-US" altLang="ko-KR" sz="1600" b="1" spc="100" dirty="0">
                <a:solidFill>
                  <a:schemeClr val="tx1"/>
                </a:solidFill>
              </a:rPr>
              <a:t>) ~ 2025. 12. 14. (</a:t>
            </a:r>
            <a:r>
              <a:rPr lang="ko-KR" altLang="en-US" sz="1600" b="1" spc="100" dirty="0">
                <a:solidFill>
                  <a:schemeClr val="tx1"/>
                </a:solidFill>
              </a:rPr>
              <a:t>일</a:t>
            </a:r>
            <a:r>
              <a:rPr lang="en-US" altLang="ko-KR" sz="1600" b="1" spc="100" dirty="0">
                <a:solidFill>
                  <a:schemeClr val="tx1"/>
                </a:solidFill>
              </a:rPr>
              <a:t>) / 14</a:t>
            </a:r>
            <a:r>
              <a:rPr lang="ko-KR" altLang="en-US" sz="1600" b="1" spc="100" dirty="0">
                <a:solidFill>
                  <a:schemeClr val="tx1"/>
                </a:solidFill>
              </a:rPr>
              <a:t>일간</a:t>
            </a:r>
            <a:endParaRPr lang="en-US" altLang="ko-KR" sz="1600" b="1" spc="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spc="100" dirty="0">
                <a:solidFill>
                  <a:schemeClr val="tx1"/>
                </a:solidFill>
              </a:rPr>
              <a:t>    - 1</a:t>
            </a:r>
            <a:r>
              <a:rPr lang="ko-KR" altLang="en-US" sz="1600" b="1" spc="100" dirty="0">
                <a:solidFill>
                  <a:schemeClr val="tx1"/>
                </a:solidFill>
              </a:rPr>
              <a:t>일</a:t>
            </a:r>
            <a:r>
              <a:rPr lang="en-US" altLang="ko-KR" sz="1600" b="1" spc="100" dirty="0">
                <a:solidFill>
                  <a:schemeClr val="tx1"/>
                </a:solidFill>
              </a:rPr>
              <a:t>(</a:t>
            </a:r>
            <a:r>
              <a:rPr lang="ko-KR" altLang="en-US" sz="1600" b="1" spc="100" dirty="0">
                <a:solidFill>
                  <a:schemeClr val="tx1"/>
                </a:solidFill>
              </a:rPr>
              <a:t>월</a:t>
            </a:r>
            <a:r>
              <a:rPr lang="en-US" altLang="ko-KR" sz="1600" b="1" spc="100" dirty="0">
                <a:solidFill>
                  <a:schemeClr val="tx1"/>
                </a:solidFill>
              </a:rPr>
              <a:t>) 00</a:t>
            </a:r>
            <a:r>
              <a:rPr lang="ko-KR" altLang="en-US" sz="1600" b="1" spc="100" dirty="0">
                <a:solidFill>
                  <a:schemeClr val="tx1"/>
                </a:solidFill>
              </a:rPr>
              <a:t>시부터 </a:t>
            </a:r>
            <a:r>
              <a:rPr lang="en-US" altLang="ko-KR" sz="1600" b="1" spc="100" dirty="0">
                <a:solidFill>
                  <a:schemeClr val="tx1"/>
                </a:solidFill>
              </a:rPr>
              <a:t> 14</a:t>
            </a:r>
            <a:r>
              <a:rPr lang="ko-KR" altLang="en-US" sz="1600" b="1" spc="100" dirty="0">
                <a:solidFill>
                  <a:schemeClr val="tx1"/>
                </a:solidFill>
              </a:rPr>
              <a:t>일</a:t>
            </a:r>
            <a:r>
              <a:rPr lang="en-US" altLang="ko-KR" sz="1600" b="1" spc="100" dirty="0">
                <a:solidFill>
                  <a:schemeClr val="tx1"/>
                </a:solidFill>
              </a:rPr>
              <a:t>(</a:t>
            </a:r>
            <a:r>
              <a:rPr lang="ko-KR" altLang="en-US" sz="1600" b="1" spc="100" dirty="0">
                <a:solidFill>
                  <a:schemeClr val="tx1"/>
                </a:solidFill>
              </a:rPr>
              <a:t>일</a:t>
            </a:r>
            <a:r>
              <a:rPr lang="en-US" altLang="ko-KR" sz="1600" b="1" spc="100" dirty="0">
                <a:solidFill>
                  <a:schemeClr val="tx1"/>
                </a:solidFill>
              </a:rPr>
              <a:t>) 18</a:t>
            </a:r>
            <a:r>
              <a:rPr lang="ko-KR" altLang="en-US" sz="1600" b="1" spc="100" dirty="0">
                <a:solidFill>
                  <a:schemeClr val="tx1"/>
                </a:solidFill>
              </a:rPr>
              <a:t>시까지 접수 가능</a:t>
            </a:r>
            <a:endParaRPr lang="en-US" altLang="ko-KR" sz="1600" b="1" spc="1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접수대상 </a:t>
            </a:r>
            <a:r>
              <a:rPr lang="en-US" altLang="ko-KR" sz="1600" b="1" spc="100" dirty="0">
                <a:solidFill>
                  <a:schemeClr val="tx1"/>
                </a:solidFill>
              </a:rPr>
              <a:t>: </a:t>
            </a:r>
            <a:r>
              <a:rPr lang="ko-KR" altLang="en-US" sz="1600" b="1" spc="100" dirty="0">
                <a:solidFill>
                  <a:schemeClr val="tx1"/>
                </a:solidFill>
              </a:rPr>
              <a:t>충남지역 공연예술단체</a:t>
            </a:r>
            <a:r>
              <a:rPr lang="en-US" altLang="ko-KR" sz="1600" b="1" spc="100" dirty="0">
                <a:solidFill>
                  <a:schemeClr val="tx1"/>
                </a:solidFill>
              </a:rPr>
              <a:t>(</a:t>
            </a:r>
            <a:r>
              <a:rPr lang="ko-KR" altLang="en-US" sz="1600" b="1" spc="100" dirty="0">
                <a:solidFill>
                  <a:schemeClr val="tx1"/>
                </a:solidFill>
              </a:rPr>
              <a:t>개인</a:t>
            </a:r>
            <a:r>
              <a:rPr lang="en-US" altLang="ko-KR" sz="1600" b="1" spc="100" dirty="0">
                <a:solidFill>
                  <a:schemeClr val="tx1"/>
                </a:solidFill>
              </a:rPr>
              <a:t>) </a:t>
            </a:r>
            <a:r>
              <a:rPr lang="ko-KR" altLang="en-US" sz="1600" b="1" spc="100" dirty="0">
                <a:solidFill>
                  <a:schemeClr val="tx1"/>
                </a:solidFill>
              </a:rPr>
              <a:t>및 동아리</a:t>
            </a:r>
            <a:r>
              <a:rPr lang="en-US" altLang="ko-KR" sz="1600" b="1" spc="100" dirty="0">
                <a:solidFill>
                  <a:schemeClr val="tx1"/>
                </a:solidFill>
              </a:rPr>
              <a:t>(</a:t>
            </a:r>
            <a:r>
              <a:rPr lang="ko-KR" altLang="en-US" sz="1600" b="1" spc="100" dirty="0">
                <a:solidFill>
                  <a:schemeClr val="tx1"/>
                </a:solidFill>
              </a:rPr>
              <a:t>동호회</a:t>
            </a:r>
            <a:r>
              <a:rPr lang="en-US" altLang="ko-KR" sz="1600" b="1" spc="1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첨부서류 </a:t>
            </a:r>
            <a:endParaRPr lang="en-US" altLang="ko-KR" sz="1600" b="1" spc="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spc="100" dirty="0">
                <a:solidFill>
                  <a:schemeClr val="tx1"/>
                </a:solidFill>
              </a:rPr>
              <a:t>    - [</a:t>
            </a:r>
            <a:r>
              <a:rPr lang="ko-KR" altLang="en-US" sz="1600" b="1" spc="100" dirty="0">
                <a:solidFill>
                  <a:schemeClr val="tx1"/>
                </a:solidFill>
              </a:rPr>
              <a:t>신청서</a:t>
            </a:r>
            <a:r>
              <a:rPr lang="en-US" altLang="ko-KR" sz="1600" b="1" spc="100" dirty="0">
                <a:solidFill>
                  <a:schemeClr val="tx1"/>
                </a:solidFill>
              </a:rPr>
              <a:t>] 2026</a:t>
            </a:r>
            <a:r>
              <a:rPr lang="ko-KR" altLang="en-US" sz="1600" b="1" spc="100" dirty="0">
                <a:solidFill>
                  <a:schemeClr val="tx1"/>
                </a:solidFill>
              </a:rPr>
              <a:t>년 상반기 정기대관 신청서 </a:t>
            </a:r>
            <a:endParaRPr lang="en-US" altLang="ko-KR" sz="1600" b="1" spc="1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기타사항 </a:t>
            </a:r>
            <a:r>
              <a:rPr lang="en-US" altLang="ko-KR" sz="1600" b="1" spc="100" dirty="0">
                <a:solidFill>
                  <a:schemeClr val="tx1"/>
                </a:solidFill>
              </a:rPr>
              <a:t>: </a:t>
            </a:r>
            <a:r>
              <a:rPr lang="ko-KR" altLang="en-US" sz="1600" b="1" spc="100" dirty="0">
                <a:solidFill>
                  <a:schemeClr val="tx1"/>
                </a:solidFill>
              </a:rPr>
              <a:t>대관 신청은 로그인 후 가능합니다</a:t>
            </a:r>
            <a:r>
              <a:rPr lang="en-US" altLang="ko-KR" sz="1600" b="1" spc="1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대관 절차를 필히 확인하시어</a:t>
            </a:r>
            <a:r>
              <a:rPr lang="en-US" altLang="ko-KR" sz="1600" b="1" spc="100" dirty="0">
                <a:solidFill>
                  <a:schemeClr val="tx1"/>
                </a:solidFill>
              </a:rPr>
              <a:t>, </a:t>
            </a:r>
            <a:r>
              <a:rPr lang="ko-KR" altLang="en-US" sz="1600" b="1" spc="100" dirty="0">
                <a:solidFill>
                  <a:schemeClr val="tx1"/>
                </a:solidFill>
              </a:rPr>
              <a:t>신청 접수에 참고 바랍니다</a:t>
            </a:r>
            <a:r>
              <a:rPr lang="en-US" altLang="ko-KR" sz="1600" b="1" spc="1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b="1" spc="100" dirty="0">
                <a:solidFill>
                  <a:schemeClr val="tx1"/>
                </a:solidFill>
              </a:rPr>
              <a:t>     - </a:t>
            </a:r>
            <a:r>
              <a:rPr lang="ko-KR" altLang="en-US" sz="1600" b="1" spc="100" dirty="0">
                <a:solidFill>
                  <a:schemeClr val="tx1"/>
                </a:solidFill>
              </a:rPr>
              <a:t>충남문화관광재단 </a:t>
            </a:r>
            <a:r>
              <a:rPr lang="ko-KR" altLang="en-US" sz="1600" b="1" spc="100" dirty="0" err="1">
                <a:solidFill>
                  <a:schemeClr val="tx1"/>
                </a:solidFill>
              </a:rPr>
              <a:t>누리집</a:t>
            </a:r>
            <a:r>
              <a:rPr lang="ko-KR" altLang="en-US" sz="1600" b="1" spc="100" dirty="0">
                <a:solidFill>
                  <a:schemeClr val="tx1"/>
                </a:solidFill>
              </a:rPr>
              <a:t> 공고 확인 必</a:t>
            </a:r>
            <a:r>
              <a:rPr lang="en-US" altLang="ko-KR" sz="1600" b="1" spc="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BDE353-1136-4033-82A2-B54C2B135CA8}"/>
              </a:ext>
            </a:extLst>
          </p:cNvPr>
          <p:cNvSpPr txBox="1"/>
          <p:nvPr/>
        </p:nvSpPr>
        <p:spPr>
          <a:xfrm>
            <a:off x="3846323" y="991649"/>
            <a:ext cx="41089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① 공연예술연습공간 접속</a:t>
            </a:r>
            <a:endParaRPr lang="en-US" altLang="ko-KR" sz="2000" b="1" dirty="0"/>
          </a:p>
          <a:p>
            <a:r>
              <a:rPr lang="en-US" altLang="ko-KR" b="1" dirty="0"/>
              <a:t>      https://www.arko.or.kr/pspace/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43559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85296" y="285200"/>
            <a:ext cx="11715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err="1"/>
              <a:t>아르코공연연습센터</a:t>
            </a:r>
            <a:r>
              <a:rPr lang="en-US" altLang="ko-KR" sz="2800" b="1" dirty="0"/>
              <a:t>@</a:t>
            </a:r>
            <a:r>
              <a:rPr lang="ko-KR" altLang="en-US" sz="2800" b="1" dirty="0"/>
              <a:t>서천 </a:t>
            </a:r>
            <a:r>
              <a:rPr lang="en-US" altLang="ko-KR" sz="2800" b="1" dirty="0"/>
              <a:t>2026</a:t>
            </a:r>
            <a:r>
              <a:rPr lang="ko-KR" altLang="en-US" sz="2800" b="1" dirty="0"/>
              <a:t>년 상반기 정기대관 신청 가이드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306949" y="887315"/>
            <a:ext cx="16969115" cy="870586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06949" y="772174"/>
            <a:ext cx="16969115" cy="900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A8C0BCD-3435-4A14-BB81-AA55045B35D0}"/>
              </a:ext>
            </a:extLst>
          </p:cNvPr>
          <p:cNvSpPr/>
          <p:nvPr/>
        </p:nvSpPr>
        <p:spPr>
          <a:xfrm>
            <a:off x="9774258" y="6614026"/>
            <a:ext cx="6811988" cy="2765912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접수기간 이전에는 정기대관 신청 버튼이 활성화 되지 않습니다</a:t>
            </a:r>
            <a:r>
              <a:rPr lang="en-US" altLang="ko-KR" sz="1600" b="1" spc="100" dirty="0">
                <a:solidFill>
                  <a:schemeClr val="tx1"/>
                </a:solidFill>
              </a:rPr>
              <a:t>. </a:t>
            </a:r>
            <a:r>
              <a:rPr lang="ko-KR" altLang="en-US" sz="1600" b="1" spc="100" dirty="0">
                <a:solidFill>
                  <a:schemeClr val="tx1"/>
                </a:solidFill>
              </a:rPr>
              <a:t>기간내에 첨부문서 작성하여 접수해 주시기 바랍니다</a:t>
            </a:r>
            <a:r>
              <a:rPr lang="en-US" altLang="ko-KR" sz="1600" b="1" spc="100" dirty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접수기간 </a:t>
            </a:r>
            <a:r>
              <a:rPr lang="en-US" altLang="ko-KR" sz="1600" b="1" spc="100" dirty="0">
                <a:solidFill>
                  <a:schemeClr val="tx1"/>
                </a:solidFill>
              </a:rPr>
              <a:t>: 2025. 12. 1. (</a:t>
            </a:r>
            <a:r>
              <a:rPr lang="ko-KR" altLang="en-US" sz="1600" b="1" spc="100" dirty="0">
                <a:solidFill>
                  <a:schemeClr val="tx1"/>
                </a:solidFill>
              </a:rPr>
              <a:t>월</a:t>
            </a:r>
            <a:r>
              <a:rPr lang="en-US" altLang="ko-KR" sz="1600" b="1" spc="100" dirty="0">
                <a:solidFill>
                  <a:schemeClr val="tx1"/>
                </a:solidFill>
              </a:rPr>
              <a:t>) ~ 2025. 12. 14. (</a:t>
            </a:r>
            <a:r>
              <a:rPr lang="ko-KR" altLang="en-US" sz="1600" b="1" spc="100" dirty="0">
                <a:solidFill>
                  <a:schemeClr val="tx1"/>
                </a:solidFill>
              </a:rPr>
              <a:t>일</a:t>
            </a:r>
            <a:r>
              <a:rPr lang="en-US" altLang="ko-KR" sz="1600" b="1" spc="100" dirty="0">
                <a:solidFill>
                  <a:schemeClr val="tx1"/>
                </a:solidFill>
              </a:rPr>
              <a:t>) / 14</a:t>
            </a:r>
            <a:r>
              <a:rPr lang="ko-KR" altLang="en-US" sz="1600" b="1" spc="100" dirty="0">
                <a:solidFill>
                  <a:schemeClr val="tx1"/>
                </a:solidFill>
              </a:rPr>
              <a:t>일간</a:t>
            </a:r>
            <a:endParaRPr lang="en-US" altLang="ko-KR" sz="1600" b="1" spc="1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접수대상 </a:t>
            </a:r>
            <a:r>
              <a:rPr lang="en-US" altLang="ko-KR" sz="1600" b="1" spc="100" dirty="0">
                <a:solidFill>
                  <a:schemeClr val="tx1"/>
                </a:solidFill>
              </a:rPr>
              <a:t>: </a:t>
            </a:r>
            <a:r>
              <a:rPr lang="ko-KR" altLang="en-US" sz="1600" b="1" spc="100" dirty="0">
                <a:solidFill>
                  <a:schemeClr val="tx1"/>
                </a:solidFill>
              </a:rPr>
              <a:t>충남지역 공연예술단체</a:t>
            </a:r>
            <a:r>
              <a:rPr lang="en-US" altLang="ko-KR" sz="1600" b="1" spc="100" dirty="0">
                <a:solidFill>
                  <a:schemeClr val="tx1"/>
                </a:solidFill>
              </a:rPr>
              <a:t>(</a:t>
            </a:r>
            <a:r>
              <a:rPr lang="ko-KR" altLang="en-US" sz="1600" b="1" spc="100" dirty="0">
                <a:solidFill>
                  <a:schemeClr val="tx1"/>
                </a:solidFill>
              </a:rPr>
              <a:t>개인</a:t>
            </a:r>
            <a:r>
              <a:rPr lang="en-US" altLang="ko-KR" sz="1600" b="1" spc="100" dirty="0">
                <a:solidFill>
                  <a:schemeClr val="tx1"/>
                </a:solidFill>
              </a:rPr>
              <a:t>) </a:t>
            </a:r>
            <a:r>
              <a:rPr lang="ko-KR" altLang="en-US" sz="1600" b="1" spc="100" dirty="0">
                <a:solidFill>
                  <a:schemeClr val="tx1"/>
                </a:solidFill>
              </a:rPr>
              <a:t>및 동아리</a:t>
            </a:r>
            <a:r>
              <a:rPr lang="en-US" altLang="ko-KR" sz="1600" b="1" spc="100" dirty="0">
                <a:solidFill>
                  <a:schemeClr val="tx1"/>
                </a:solidFill>
              </a:rPr>
              <a:t>(</a:t>
            </a:r>
            <a:r>
              <a:rPr lang="ko-KR" altLang="en-US" sz="1600" b="1" spc="100" dirty="0">
                <a:solidFill>
                  <a:schemeClr val="tx1"/>
                </a:solidFill>
              </a:rPr>
              <a:t>동호회</a:t>
            </a:r>
            <a:r>
              <a:rPr lang="en-US" altLang="ko-KR" sz="1600" b="1" spc="1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첨부서류 </a:t>
            </a:r>
            <a:r>
              <a:rPr lang="en-US" altLang="ko-KR" sz="1600" b="1" spc="100" dirty="0">
                <a:solidFill>
                  <a:schemeClr val="tx1"/>
                </a:solidFill>
              </a:rPr>
              <a:t>: [</a:t>
            </a:r>
            <a:r>
              <a:rPr lang="ko-KR" altLang="en-US" sz="1600" b="1" spc="100" dirty="0">
                <a:solidFill>
                  <a:schemeClr val="tx1"/>
                </a:solidFill>
              </a:rPr>
              <a:t>신청서</a:t>
            </a:r>
            <a:r>
              <a:rPr lang="en-US" altLang="ko-KR" sz="1600" b="1" spc="100" dirty="0">
                <a:solidFill>
                  <a:schemeClr val="tx1"/>
                </a:solidFill>
              </a:rPr>
              <a:t>] 2026</a:t>
            </a:r>
            <a:r>
              <a:rPr lang="ko-KR" altLang="en-US" sz="1600" b="1" spc="100" dirty="0">
                <a:solidFill>
                  <a:schemeClr val="tx1"/>
                </a:solidFill>
              </a:rPr>
              <a:t>년 상반기 정기대관 신청서</a:t>
            </a:r>
            <a:endParaRPr lang="en-US" altLang="ko-KR" sz="1600" b="1" spc="100" dirty="0">
              <a:solidFill>
                <a:schemeClr val="tx1"/>
              </a:solidFill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44513B04-D59C-414C-ABD3-2B938B713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36" y="1907862"/>
            <a:ext cx="7745212" cy="60730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EDB1FE2-ECFD-41A8-B63B-F2855DBB2580}"/>
              </a:ext>
            </a:extLst>
          </p:cNvPr>
          <p:cNvSpPr txBox="1"/>
          <p:nvPr/>
        </p:nvSpPr>
        <p:spPr>
          <a:xfrm>
            <a:off x="638606" y="1240691"/>
            <a:ext cx="4311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④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로그인 후 </a:t>
            </a:r>
            <a:r>
              <a:rPr lang="en-US" altLang="ko-KR" sz="2000" b="1" dirty="0"/>
              <a:t>[</a:t>
            </a:r>
            <a:r>
              <a:rPr lang="ko-KR" altLang="en-US" sz="2000" b="1" dirty="0" err="1"/>
              <a:t>대관신청</a:t>
            </a:r>
            <a:r>
              <a:rPr lang="en-US" altLang="ko-KR" sz="2000" b="1" dirty="0"/>
              <a:t>] – [</a:t>
            </a:r>
            <a:r>
              <a:rPr lang="ko-KR" altLang="en-US" sz="2000" b="1" dirty="0"/>
              <a:t>서천</a:t>
            </a:r>
            <a:r>
              <a:rPr lang="en-US" altLang="ko-KR" sz="2000" b="1" dirty="0"/>
              <a:t>] </a:t>
            </a:r>
            <a:r>
              <a:rPr lang="ko-KR" altLang="en-US" sz="2000" b="1" dirty="0"/>
              <a:t>클릭 </a:t>
            </a:r>
            <a:r>
              <a:rPr lang="en-US" altLang="ko-KR" sz="2000" b="1" dirty="0"/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B7F135-C845-4ED7-ACDD-02374B85E5F4}"/>
              </a:ext>
            </a:extLst>
          </p:cNvPr>
          <p:cNvSpPr txBox="1"/>
          <p:nvPr/>
        </p:nvSpPr>
        <p:spPr>
          <a:xfrm>
            <a:off x="650798" y="6018825"/>
            <a:ext cx="694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⑤</a:t>
            </a:r>
            <a:r>
              <a:rPr lang="en-US" altLang="ko-KR" sz="2000" b="1" dirty="0"/>
              <a:t> [</a:t>
            </a:r>
            <a:r>
              <a:rPr lang="ko-KR" altLang="en-US" sz="2000" b="1" dirty="0"/>
              <a:t>신청서</a:t>
            </a:r>
            <a:r>
              <a:rPr lang="en-US" altLang="ko-KR" sz="2000" b="1" dirty="0"/>
              <a:t>] 2026 </a:t>
            </a:r>
            <a:r>
              <a:rPr lang="ko-KR" altLang="en-US" sz="2000" b="1" dirty="0"/>
              <a:t>상반기 정기대관 신청서 내려 받은 후 작성</a:t>
            </a:r>
            <a:endParaRPr lang="en-US" altLang="ko-KR" sz="2000" b="1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C2A4BC8-D2F1-4CB9-811E-96D8A7DAFAED}"/>
              </a:ext>
            </a:extLst>
          </p:cNvPr>
          <p:cNvSpPr/>
          <p:nvPr/>
        </p:nvSpPr>
        <p:spPr>
          <a:xfrm>
            <a:off x="4352545" y="4772147"/>
            <a:ext cx="975360" cy="643128"/>
          </a:xfrm>
          <a:prstGeom prst="rect">
            <a:avLst/>
          </a:prstGeom>
          <a:solidFill>
            <a:schemeClr val="accent2">
              <a:lumMod val="60000"/>
              <a:lumOff val="40000"/>
              <a:alpha val="1098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4D7EB15-5E82-4809-A7FC-D960730573D7}"/>
              </a:ext>
            </a:extLst>
          </p:cNvPr>
          <p:cNvSpPr/>
          <p:nvPr/>
        </p:nvSpPr>
        <p:spPr>
          <a:xfrm>
            <a:off x="5859538" y="7386237"/>
            <a:ext cx="2245848" cy="44495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tx1"/>
                </a:solidFill>
              </a:rPr>
              <a:t>[</a:t>
            </a:r>
            <a:r>
              <a:rPr lang="ko-KR" altLang="en-US" sz="900" b="1" dirty="0">
                <a:solidFill>
                  <a:schemeClr val="tx1"/>
                </a:solidFill>
              </a:rPr>
              <a:t>신청서</a:t>
            </a:r>
            <a:r>
              <a:rPr lang="en-US" altLang="ko-KR" sz="900" b="1" dirty="0">
                <a:solidFill>
                  <a:schemeClr val="tx1"/>
                </a:solidFill>
              </a:rPr>
              <a:t>] 2026</a:t>
            </a:r>
            <a:r>
              <a:rPr lang="ko-KR" altLang="en-US" sz="900" b="1" dirty="0">
                <a:solidFill>
                  <a:schemeClr val="tx1"/>
                </a:solidFill>
              </a:rPr>
              <a:t>년 상반기 정기대관 신청서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9EEF8632-7172-47C2-9D4F-214631DE0DA3}"/>
              </a:ext>
            </a:extLst>
          </p:cNvPr>
          <p:cNvSpPr/>
          <p:nvPr/>
        </p:nvSpPr>
        <p:spPr>
          <a:xfrm>
            <a:off x="691848" y="7831187"/>
            <a:ext cx="5071440" cy="1409445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※ </a:t>
            </a:r>
            <a:r>
              <a:rPr lang="ko-KR" altLang="en-US" sz="1600" b="1" dirty="0">
                <a:solidFill>
                  <a:schemeClr val="tx1"/>
                </a:solidFill>
              </a:rPr>
              <a:t>정기대관 첨부서류 필수 입니다</a:t>
            </a:r>
            <a:r>
              <a:rPr lang="en-US" altLang="ko-KR" sz="1600" b="1" dirty="0">
                <a:solidFill>
                  <a:schemeClr val="tx1"/>
                </a:solidFill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(</a:t>
            </a:r>
            <a:r>
              <a:rPr lang="ko-KR" altLang="en-US" sz="1600" b="1" dirty="0">
                <a:solidFill>
                  <a:schemeClr val="tx1"/>
                </a:solidFill>
              </a:rPr>
              <a:t>해당 한글 문서 내려 받은 후 작성하여</a:t>
            </a:r>
            <a:r>
              <a:rPr lang="en-US" altLang="ko-KR" sz="1600" b="1" dirty="0">
                <a:solidFill>
                  <a:schemeClr val="tx1"/>
                </a:solidFill>
              </a:rPr>
              <a:t> </a:t>
            </a:r>
            <a:r>
              <a:rPr lang="ko-KR" altLang="en-US" sz="1600" b="1" dirty="0">
                <a:solidFill>
                  <a:schemeClr val="tx1"/>
                </a:solidFill>
              </a:rPr>
              <a:t>첨부문서 등록</a:t>
            </a:r>
            <a:r>
              <a:rPr lang="en-US" altLang="ko-KR" sz="1600" b="1" dirty="0">
                <a:solidFill>
                  <a:schemeClr val="tx1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rgbClr val="FF0000"/>
                </a:solidFill>
              </a:rPr>
              <a:t>[</a:t>
            </a:r>
            <a:r>
              <a:rPr lang="ko-KR" altLang="en-US" sz="1600" b="1" dirty="0">
                <a:solidFill>
                  <a:srgbClr val="FF0000"/>
                </a:solidFill>
              </a:rPr>
              <a:t>신청서</a:t>
            </a:r>
            <a:r>
              <a:rPr lang="en-US" altLang="ko-KR" sz="1600" b="1" dirty="0">
                <a:solidFill>
                  <a:srgbClr val="FF0000"/>
                </a:solidFill>
              </a:rPr>
              <a:t>] 2026 </a:t>
            </a:r>
            <a:r>
              <a:rPr lang="ko-KR" altLang="en-US" sz="1600" b="1" dirty="0">
                <a:solidFill>
                  <a:srgbClr val="FF0000"/>
                </a:solidFill>
              </a:rPr>
              <a:t>상반기 정기대관 신청서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086F621-93D9-4E53-96E1-1FEA15C8E4FD}"/>
              </a:ext>
            </a:extLst>
          </p:cNvPr>
          <p:cNvGrpSpPr/>
          <p:nvPr/>
        </p:nvGrpSpPr>
        <p:grpSpPr>
          <a:xfrm>
            <a:off x="8869112" y="1295394"/>
            <a:ext cx="7873588" cy="5074765"/>
            <a:chOff x="6927829" y="1628370"/>
            <a:chExt cx="6024309" cy="3531760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CBC860D2-AE92-4810-9A10-8EC0263E6EE4}"/>
                </a:ext>
              </a:extLst>
            </p:cNvPr>
            <p:cNvGrpSpPr/>
            <p:nvPr/>
          </p:nvGrpSpPr>
          <p:grpSpPr>
            <a:xfrm>
              <a:off x="6927829" y="1628370"/>
              <a:ext cx="6024309" cy="3531760"/>
              <a:chOff x="9019072" y="1947509"/>
              <a:chExt cx="6024309" cy="3531760"/>
            </a:xfrm>
          </p:grpSpPr>
          <p:pic>
            <p:nvPicPr>
              <p:cNvPr id="29" name="그림 28">
                <a:extLst>
                  <a:ext uri="{FF2B5EF4-FFF2-40B4-BE49-F238E27FC236}">
                    <a16:creationId xmlns:a16="http://schemas.microsoft.com/office/drawing/2014/main" id="{23F3C6DF-DA4E-40C5-B9D9-80673E6FF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8147" y="2422835"/>
                <a:ext cx="5995234" cy="3056434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236C085-3283-4974-8DCA-AF30ADEE667E}"/>
                  </a:ext>
                </a:extLst>
              </p:cNvPr>
              <p:cNvSpPr txBox="1"/>
              <p:nvPr/>
            </p:nvSpPr>
            <p:spPr>
              <a:xfrm>
                <a:off x="9019072" y="1947509"/>
                <a:ext cx="53946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/>
                  <a:t>⑥</a:t>
                </a:r>
                <a:r>
                  <a:rPr lang="en-US" altLang="ko-KR" sz="2000" b="1" dirty="0"/>
                  <a:t> [</a:t>
                </a:r>
                <a:r>
                  <a:rPr lang="ko-KR" altLang="en-US" sz="2000" b="1" dirty="0" err="1"/>
                  <a:t>정기대관</a:t>
                </a:r>
                <a:r>
                  <a:rPr lang="en-US" altLang="ko-KR" sz="2000" b="1" dirty="0"/>
                  <a:t>] </a:t>
                </a:r>
                <a:r>
                  <a:rPr lang="ko-KR" altLang="en-US" sz="2000" b="1" dirty="0"/>
                  <a:t>클릭</a:t>
                </a:r>
                <a:endParaRPr lang="en-US" altLang="ko-KR" sz="2000" b="1" dirty="0"/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213B8540-1D0C-400D-BA97-A8F5B4D55D74}"/>
                </a:ext>
              </a:extLst>
            </p:cNvPr>
            <p:cNvGrpSpPr/>
            <p:nvPr/>
          </p:nvGrpSpPr>
          <p:grpSpPr>
            <a:xfrm>
              <a:off x="11729429" y="2138305"/>
              <a:ext cx="593057" cy="2375028"/>
              <a:chOff x="13806635" y="2429971"/>
              <a:chExt cx="593057" cy="2375028"/>
            </a:xfrm>
          </p:grpSpPr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DAB92A40-730D-467B-9037-FCD138AB4BF6}"/>
                  </a:ext>
                </a:extLst>
              </p:cNvPr>
              <p:cNvSpPr/>
              <p:nvPr/>
            </p:nvSpPr>
            <p:spPr>
              <a:xfrm>
                <a:off x="13809142" y="4509724"/>
                <a:ext cx="590550" cy="29527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1098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BFB6205C-39B7-4850-8EA9-B24DB516B50B}"/>
                  </a:ext>
                </a:extLst>
              </p:cNvPr>
              <p:cNvSpPr/>
              <p:nvPr/>
            </p:nvSpPr>
            <p:spPr>
              <a:xfrm>
                <a:off x="13806635" y="2429971"/>
                <a:ext cx="590550" cy="29527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1098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02A175CE-2FB4-4A84-B572-42452B91A02E}"/>
                  </a:ext>
                </a:extLst>
              </p:cNvPr>
              <p:cNvSpPr/>
              <p:nvPr/>
            </p:nvSpPr>
            <p:spPr>
              <a:xfrm>
                <a:off x="13806635" y="3515112"/>
                <a:ext cx="590550" cy="29527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1098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739DA79-9656-445D-81ED-C2FA26428915}"/>
              </a:ext>
            </a:extLst>
          </p:cNvPr>
          <p:cNvSpPr/>
          <p:nvPr/>
        </p:nvSpPr>
        <p:spPr>
          <a:xfrm>
            <a:off x="5677944" y="1792584"/>
            <a:ext cx="1024127" cy="679704"/>
          </a:xfrm>
          <a:prstGeom prst="rect">
            <a:avLst/>
          </a:prstGeom>
          <a:solidFill>
            <a:schemeClr val="accent2">
              <a:lumMod val="60000"/>
              <a:lumOff val="40000"/>
              <a:alpha val="1098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0B0478D-E90A-47D8-9DBB-BF47C4B1B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119" y="6067691"/>
            <a:ext cx="4043282" cy="180146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9406A82F-E27D-4510-B35C-C4AE5DFC7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757" y="4593408"/>
            <a:ext cx="4166372" cy="18563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76D2B495-5EA6-4953-8CEC-5A92663F0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757" y="3168999"/>
            <a:ext cx="3916201" cy="17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6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85296" y="285200"/>
            <a:ext cx="11715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err="1"/>
              <a:t>아르코공연연습센터</a:t>
            </a:r>
            <a:r>
              <a:rPr lang="en-US" altLang="ko-KR" sz="2800" b="1" dirty="0"/>
              <a:t>@</a:t>
            </a:r>
            <a:r>
              <a:rPr lang="ko-KR" altLang="en-US" sz="2800" b="1" dirty="0"/>
              <a:t>서천 </a:t>
            </a:r>
            <a:r>
              <a:rPr lang="en-US" altLang="ko-KR" sz="2800" b="1" dirty="0"/>
              <a:t>2026</a:t>
            </a:r>
            <a:r>
              <a:rPr lang="ko-KR" altLang="en-US" sz="2800" b="1" dirty="0"/>
              <a:t>년 상반기 정기대관 신청 가이드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306949" y="887315"/>
            <a:ext cx="16969115" cy="870586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06949" y="772174"/>
            <a:ext cx="16969115" cy="900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A8C0BCD-3435-4A14-BB81-AA55045B35D0}"/>
              </a:ext>
            </a:extLst>
          </p:cNvPr>
          <p:cNvSpPr/>
          <p:nvPr/>
        </p:nvSpPr>
        <p:spPr>
          <a:xfrm>
            <a:off x="639400" y="7495560"/>
            <a:ext cx="6811988" cy="18653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접수기간 이전에는 정기대관 신청 버튼이 활성화 되지 않습니다</a:t>
            </a:r>
            <a:r>
              <a:rPr lang="en-US" altLang="ko-KR" sz="1600" b="1" spc="100" dirty="0">
                <a:solidFill>
                  <a:schemeClr val="tx1"/>
                </a:solidFill>
              </a:rPr>
              <a:t>. </a:t>
            </a:r>
            <a:r>
              <a:rPr lang="ko-KR" altLang="en-US" sz="1600" b="1" spc="100" dirty="0">
                <a:solidFill>
                  <a:schemeClr val="tx1"/>
                </a:solidFill>
              </a:rPr>
              <a:t>기간내에 첨부문서 작성하여 접수해 주시기 바랍니다</a:t>
            </a:r>
            <a:r>
              <a:rPr lang="en-US" altLang="ko-KR" sz="1600" b="1" spc="100" dirty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접수기간 </a:t>
            </a:r>
            <a:r>
              <a:rPr lang="en-US" altLang="ko-KR" sz="1600" b="1" spc="100" dirty="0">
                <a:solidFill>
                  <a:schemeClr val="tx1"/>
                </a:solidFill>
              </a:rPr>
              <a:t>: 2025. 12. 1. (</a:t>
            </a:r>
            <a:r>
              <a:rPr lang="ko-KR" altLang="en-US" sz="1600" b="1" spc="100" dirty="0">
                <a:solidFill>
                  <a:schemeClr val="tx1"/>
                </a:solidFill>
              </a:rPr>
              <a:t>월</a:t>
            </a:r>
            <a:r>
              <a:rPr lang="en-US" altLang="ko-KR" sz="1600" b="1" spc="100" dirty="0">
                <a:solidFill>
                  <a:schemeClr val="tx1"/>
                </a:solidFill>
              </a:rPr>
              <a:t>) ~ 2025. 12. 14. (</a:t>
            </a:r>
            <a:r>
              <a:rPr lang="ko-KR" altLang="en-US" sz="1600" b="1" spc="100" dirty="0">
                <a:solidFill>
                  <a:schemeClr val="tx1"/>
                </a:solidFill>
              </a:rPr>
              <a:t>일</a:t>
            </a:r>
            <a:r>
              <a:rPr lang="en-US" altLang="ko-KR" sz="1600" b="1" spc="100" dirty="0">
                <a:solidFill>
                  <a:schemeClr val="tx1"/>
                </a:solidFill>
              </a:rPr>
              <a:t>) / 14</a:t>
            </a:r>
            <a:r>
              <a:rPr lang="ko-KR" altLang="en-US" sz="1600" b="1" spc="100" dirty="0">
                <a:solidFill>
                  <a:schemeClr val="tx1"/>
                </a:solidFill>
              </a:rPr>
              <a:t>일간</a:t>
            </a:r>
            <a:endParaRPr lang="en-US" altLang="ko-KR" sz="1600" b="1" spc="1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접수대상 </a:t>
            </a:r>
            <a:r>
              <a:rPr lang="en-US" altLang="ko-KR" sz="1600" b="1" spc="100" dirty="0">
                <a:solidFill>
                  <a:schemeClr val="tx1"/>
                </a:solidFill>
              </a:rPr>
              <a:t>: </a:t>
            </a:r>
            <a:r>
              <a:rPr lang="ko-KR" altLang="en-US" sz="1600" b="1" spc="100" dirty="0">
                <a:solidFill>
                  <a:schemeClr val="tx1"/>
                </a:solidFill>
              </a:rPr>
              <a:t>충남지역 공연예술단체</a:t>
            </a:r>
            <a:r>
              <a:rPr lang="en-US" altLang="ko-KR" sz="1600" b="1" spc="100" dirty="0">
                <a:solidFill>
                  <a:schemeClr val="tx1"/>
                </a:solidFill>
              </a:rPr>
              <a:t>(</a:t>
            </a:r>
            <a:r>
              <a:rPr lang="ko-KR" altLang="en-US" sz="1600" b="1" spc="100" dirty="0">
                <a:solidFill>
                  <a:schemeClr val="tx1"/>
                </a:solidFill>
              </a:rPr>
              <a:t>개인</a:t>
            </a:r>
            <a:r>
              <a:rPr lang="en-US" altLang="ko-KR" sz="1600" b="1" spc="100" dirty="0">
                <a:solidFill>
                  <a:schemeClr val="tx1"/>
                </a:solidFill>
              </a:rPr>
              <a:t>) </a:t>
            </a:r>
            <a:r>
              <a:rPr lang="ko-KR" altLang="en-US" sz="1600" b="1" spc="100" dirty="0">
                <a:solidFill>
                  <a:schemeClr val="tx1"/>
                </a:solidFill>
              </a:rPr>
              <a:t>및 동아리</a:t>
            </a:r>
            <a:r>
              <a:rPr lang="en-US" altLang="ko-KR" sz="1600" b="1" spc="100" dirty="0">
                <a:solidFill>
                  <a:schemeClr val="tx1"/>
                </a:solidFill>
              </a:rPr>
              <a:t>(</a:t>
            </a:r>
            <a:r>
              <a:rPr lang="ko-KR" altLang="en-US" sz="1600" b="1" spc="100" dirty="0">
                <a:solidFill>
                  <a:schemeClr val="tx1"/>
                </a:solidFill>
              </a:rPr>
              <a:t>동호회</a:t>
            </a:r>
            <a:r>
              <a:rPr lang="en-US" altLang="ko-KR" sz="1600" b="1" spc="1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spc="100" dirty="0">
                <a:solidFill>
                  <a:schemeClr val="tx1"/>
                </a:solidFill>
              </a:rPr>
              <a:t>첨부서류 </a:t>
            </a:r>
            <a:r>
              <a:rPr lang="en-US" altLang="ko-KR" sz="1600" b="1" spc="100" dirty="0">
                <a:solidFill>
                  <a:schemeClr val="tx1"/>
                </a:solidFill>
              </a:rPr>
              <a:t>: [</a:t>
            </a:r>
            <a:r>
              <a:rPr lang="ko-KR" altLang="en-US" sz="1600" b="1" spc="100" dirty="0">
                <a:solidFill>
                  <a:schemeClr val="tx1"/>
                </a:solidFill>
              </a:rPr>
              <a:t>신청서</a:t>
            </a:r>
            <a:r>
              <a:rPr lang="en-US" altLang="ko-KR" sz="1600" b="1" spc="100" dirty="0">
                <a:solidFill>
                  <a:schemeClr val="tx1"/>
                </a:solidFill>
              </a:rPr>
              <a:t>] 2026</a:t>
            </a:r>
            <a:r>
              <a:rPr lang="ko-KR" altLang="en-US" sz="1600" b="1" spc="100" dirty="0">
                <a:solidFill>
                  <a:schemeClr val="tx1"/>
                </a:solidFill>
              </a:rPr>
              <a:t>년 상반기 정기대관 신청서</a:t>
            </a:r>
            <a:endParaRPr lang="en-US" altLang="ko-KR" sz="1600" b="1" spc="100" dirty="0">
              <a:solidFill>
                <a:schemeClr val="tx1"/>
              </a:solidFill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0EC787E1-109A-4C41-A846-58B464FB7AB7}"/>
              </a:ext>
            </a:extLst>
          </p:cNvPr>
          <p:cNvGrpSpPr/>
          <p:nvPr/>
        </p:nvGrpSpPr>
        <p:grpSpPr>
          <a:xfrm>
            <a:off x="745725" y="1124963"/>
            <a:ext cx="6379603" cy="5568171"/>
            <a:chOff x="5827753" y="65046"/>
            <a:chExt cx="5052235" cy="2481138"/>
          </a:xfrm>
        </p:grpSpPr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1502098E-EAFC-414A-94F7-C8B3EAAA3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8036" y="422110"/>
              <a:ext cx="4751952" cy="2124074"/>
            </a:xfrm>
            <a:prstGeom prst="rect">
              <a:avLst/>
            </a:prstGeom>
          </p:spPr>
        </p:pic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6080D5F7-CB05-447D-BC16-04605818F6AA}"/>
                </a:ext>
              </a:extLst>
            </p:cNvPr>
            <p:cNvSpPr/>
            <p:nvPr/>
          </p:nvSpPr>
          <p:spPr>
            <a:xfrm>
              <a:off x="9795160" y="2184235"/>
              <a:ext cx="590550" cy="295275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1098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3AD1F07-DB75-4CB5-8A82-88BC46A04466}"/>
                </a:ext>
              </a:extLst>
            </p:cNvPr>
            <p:cNvSpPr txBox="1"/>
            <p:nvPr/>
          </p:nvSpPr>
          <p:spPr>
            <a:xfrm>
              <a:off x="5827753" y="65046"/>
              <a:ext cx="3889034" cy="17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/>
                <a:t>⑦ 사용 일자 및 시간 선택 </a:t>
              </a:r>
              <a:r>
                <a:rPr lang="en-US" altLang="ko-KR" sz="2000" b="1" dirty="0"/>
                <a:t>(2026.1.1.~6.30.)</a:t>
              </a: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0C1EF58D-1D43-4F2B-9B41-170597CA5419}"/>
                </a:ext>
              </a:extLst>
            </p:cNvPr>
            <p:cNvSpPr/>
            <p:nvPr/>
          </p:nvSpPr>
          <p:spPr>
            <a:xfrm>
              <a:off x="5827753" y="985170"/>
              <a:ext cx="4074281" cy="739784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solidFill>
                    <a:schemeClr val="tx1"/>
                  </a:solidFill>
                </a:rPr>
                <a:t>※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일자 및 시간 선택 후 신청 버튼 클릭</a:t>
              </a:r>
              <a:endParaRPr lang="en-US" altLang="ko-KR" sz="1200" b="1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>
                  <a:solidFill>
                    <a:schemeClr val="tx1"/>
                  </a:solidFill>
                </a:rPr>
                <a:t>월요일 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–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토요일 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/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오전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(10:00~13:00),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오후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(14:00~17:00),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저녁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(18:00~22:00)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b="1" dirty="0">
                  <a:solidFill>
                    <a:schemeClr val="tx1"/>
                  </a:solidFill>
                </a:rPr>
                <a:t>휴 관 일 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: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일요일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,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법정공휴일 제외</a:t>
              </a:r>
              <a:endParaRPr lang="en-US" altLang="ko-KR" sz="1200" b="1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solidFill>
                    <a:srgbClr val="FF0000"/>
                  </a:solidFill>
                </a:rPr>
                <a:t>6</a:t>
              </a:r>
              <a:r>
                <a:rPr lang="ko-KR" altLang="en-US" sz="1200" b="1" dirty="0">
                  <a:solidFill>
                    <a:srgbClr val="FF0000"/>
                  </a:solidFill>
                </a:rPr>
                <a:t>개월</a:t>
              </a:r>
              <a:r>
                <a:rPr lang="en-US" altLang="ko-KR" sz="1200" b="1" dirty="0">
                  <a:solidFill>
                    <a:srgbClr val="FF0000"/>
                  </a:solidFill>
                </a:rPr>
                <a:t>(26.1.1.~6.30)</a:t>
              </a:r>
              <a:r>
                <a:rPr lang="ko-KR" altLang="en-US" sz="1200" b="1" dirty="0">
                  <a:solidFill>
                    <a:srgbClr val="FF0000"/>
                  </a:solidFill>
                </a:rPr>
                <a:t> 사용일자 모두 선택 후 일괄 신청</a:t>
              </a:r>
              <a:endParaRPr lang="en-US" altLang="ko-KR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0D4A4763-5585-47D8-90B8-9AF9D1DB7200}"/>
              </a:ext>
            </a:extLst>
          </p:cNvPr>
          <p:cNvGrpSpPr/>
          <p:nvPr/>
        </p:nvGrpSpPr>
        <p:grpSpPr>
          <a:xfrm>
            <a:off x="8150560" y="1095339"/>
            <a:ext cx="8185811" cy="8243394"/>
            <a:chOff x="5852824" y="2648650"/>
            <a:chExt cx="5996709" cy="7023534"/>
          </a:xfrm>
        </p:grpSpPr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D4AF47FD-4C47-4D5D-BDCB-060E9F12E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3870" y="6105525"/>
              <a:ext cx="5213610" cy="3486150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F98DF78C-A833-477F-84D2-086D522CE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1085" y="2819101"/>
              <a:ext cx="5476868" cy="3566659"/>
            </a:xfrm>
            <a:prstGeom prst="rect">
              <a:avLst/>
            </a:prstGeom>
          </p:spPr>
        </p:pic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708A46B6-8729-4E2C-ACE5-17B8203B4AC4}"/>
                </a:ext>
              </a:extLst>
            </p:cNvPr>
            <p:cNvSpPr/>
            <p:nvPr/>
          </p:nvSpPr>
          <p:spPr>
            <a:xfrm>
              <a:off x="9050094" y="9222256"/>
              <a:ext cx="689862" cy="44992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1098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8ADB02EA-B1FA-4A65-8528-DF959A9782E4}"/>
                </a:ext>
              </a:extLst>
            </p:cNvPr>
            <p:cNvSpPr/>
            <p:nvPr/>
          </p:nvSpPr>
          <p:spPr>
            <a:xfrm>
              <a:off x="7031914" y="7664116"/>
              <a:ext cx="1568619" cy="28976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1098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45E8F9-9804-4A28-9A0E-3D5F008C4200}"/>
                </a:ext>
              </a:extLst>
            </p:cNvPr>
            <p:cNvSpPr txBox="1"/>
            <p:nvPr/>
          </p:nvSpPr>
          <p:spPr>
            <a:xfrm>
              <a:off x="5852824" y="2648650"/>
              <a:ext cx="4846942" cy="34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/>
                <a:t>⑧ 신청서 작성 및 정기대관 신청서 첨부 → 신청하기 클릭</a:t>
              </a:r>
              <a:endParaRPr lang="en-US" altLang="ko-KR" sz="2000" b="1" dirty="0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BBC53E04-8243-4DB8-A67A-CA69CBF0DAEA}"/>
                </a:ext>
              </a:extLst>
            </p:cNvPr>
            <p:cNvSpPr/>
            <p:nvPr/>
          </p:nvSpPr>
          <p:spPr>
            <a:xfrm>
              <a:off x="8640675" y="7516227"/>
              <a:ext cx="3208858" cy="585538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>
                  <a:solidFill>
                    <a:srgbClr val="FF0000"/>
                  </a:solidFill>
                </a:rPr>
                <a:t>※  </a:t>
              </a:r>
              <a:r>
                <a:rPr lang="ko-KR" altLang="en-US" sz="1200" b="1" dirty="0">
                  <a:solidFill>
                    <a:srgbClr val="FF0000"/>
                  </a:solidFill>
                </a:rPr>
                <a:t>상반기 정기대관 신청서류 첨부 필수 </a:t>
              </a:r>
              <a:r>
                <a:rPr lang="en-US" altLang="ko-KR" sz="1200" b="1" dirty="0">
                  <a:solidFill>
                    <a:srgbClr val="FF0000"/>
                  </a:solidFill>
                </a:rPr>
                <a:t>※</a:t>
              </a:r>
            </a:p>
            <a:p>
              <a:r>
                <a:rPr lang="ko-KR" altLang="en-US" sz="1200" b="1" dirty="0">
                  <a:solidFill>
                    <a:srgbClr val="FF0000"/>
                  </a:solidFill>
                </a:rPr>
                <a:t>첨부서류 미비로 인한 책임은 신청자 본인에게 있으며</a:t>
              </a:r>
              <a:r>
                <a:rPr lang="en-US" altLang="ko-KR" sz="1200" b="1" dirty="0">
                  <a:solidFill>
                    <a:srgbClr val="FF0000"/>
                  </a:solidFill>
                </a:rPr>
                <a:t>, </a:t>
              </a:r>
            </a:p>
            <a:p>
              <a:r>
                <a:rPr lang="ko-KR" altLang="en-US" sz="1200" b="1" dirty="0">
                  <a:solidFill>
                    <a:srgbClr val="FF0000"/>
                  </a:solidFill>
                </a:rPr>
                <a:t>누락으로 인해 불이익 없도록 재확인 바랍니다</a:t>
              </a:r>
              <a:r>
                <a:rPr lang="en-US" altLang="ko-KR" sz="1200" b="1" dirty="0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49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85296" y="285200"/>
            <a:ext cx="11715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err="1"/>
              <a:t>아르코공연연습센터</a:t>
            </a:r>
            <a:r>
              <a:rPr lang="en-US" altLang="ko-KR" sz="2800" b="1" dirty="0"/>
              <a:t>@</a:t>
            </a:r>
            <a:r>
              <a:rPr lang="ko-KR" altLang="en-US" sz="2800" b="1" dirty="0"/>
              <a:t>서천 </a:t>
            </a:r>
            <a:r>
              <a:rPr lang="en-US" altLang="ko-KR" sz="2800" b="1" dirty="0"/>
              <a:t>2026</a:t>
            </a:r>
            <a:r>
              <a:rPr lang="ko-KR" altLang="en-US" sz="2800" b="1" dirty="0"/>
              <a:t>년 상반기 정기대관 신청 가이드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306949" y="887315"/>
            <a:ext cx="16969115" cy="870586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06949" y="772174"/>
            <a:ext cx="16969115" cy="900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37C17A-806B-40DB-ACAA-96D273000226}"/>
              </a:ext>
            </a:extLst>
          </p:cNvPr>
          <p:cNvSpPr txBox="1"/>
          <p:nvPr/>
        </p:nvSpPr>
        <p:spPr>
          <a:xfrm>
            <a:off x="485971" y="1097409"/>
            <a:ext cx="1867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⑨ </a:t>
            </a:r>
            <a:r>
              <a:rPr lang="ko-KR" altLang="en-US" sz="2000" b="1" dirty="0" err="1"/>
              <a:t>신청완료</a:t>
            </a:r>
            <a:endParaRPr lang="en-US" altLang="ko-KR" sz="2000" b="1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8FF7A88-1472-4AE0-A560-A556AD73C8E4}"/>
              </a:ext>
            </a:extLst>
          </p:cNvPr>
          <p:cNvGrpSpPr/>
          <p:nvPr/>
        </p:nvGrpSpPr>
        <p:grpSpPr>
          <a:xfrm>
            <a:off x="485971" y="1637727"/>
            <a:ext cx="5246092" cy="6003784"/>
            <a:chOff x="717980" y="1951631"/>
            <a:chExt cx="7725275" cy="4610221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B968642F-39F2-4DA9-A3F4-269EFC73E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7980" y="1951631"/>
              <a:ext cx="7725275" cy="4610221"/>
            </a:xfrm>
            <a:prstGeom prst="rect">
              <a:avLst/>
            </a:prstGeom>
          </p:spPr>
        </p:pic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F39F3A03-D538-471D-92E1-65E2B4D23284}"/>
                </a:ext>
              </a:extLst>
            </p:cNvPr>
            <p:cNvSpPr/>
            <p:nvPr/>
          </p:nvSpPr>
          <p:spPr>
            <a:xfrm>
              <a:off x="3466532" y="6005015"/>
              <a:ext cx="1146412" cy="51287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1098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C437EE71-41B7-42C6-86EB-CC1D20178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195" y="1652488"/>
            <a:ext cx="5471152" cy="608267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CF08F80-3E99-47C4-A2DE-0D74128822AD}"/>
              </a:ext>
            </a:extLst>
          </p:cNvPr>
          <p:cNvSpPr txBox="1"/>
          <p:nvPr/>
        </p:nvSpPr>
        <p:spPr>
          <a:xfrm>
            <a:off x="5624479" y="1097409"/>
            <a:ext cx="4333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⑩ 접수 내역 확인 </a:t>
            </a:r>
            <a:r>
              <a:rPr lang="en-US" altLang="ko-KR" sz="2000" b="1" dirty="0"/>
              <a:t>– </a:t>
            </a:r>
            <a:r>
              <a:rPr lang="ko-KR" altLang="en-US" sz="2000" b="1" dirty="0" err="1"/>
              <a:t>행사명</a:t>
            </a:r>
            <a:r>
              <a:rPr lang="ko-KR" altLang="en-US" sz="2000" b="1" dirty="0"/>
              <a:t> 클릭</a:t>
            </a:r>
            <a:endParaRPr lang="en-US" altLang="ko-KR" sz="2000" b="1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537862D-8452-4778-A10E-09702C56DE2A}"/>
              </a:ext>
            </a:extLst>
          </p:cNvPr>
          <p:cNvSpPr/>
          <p:nvPr/>
        </p:nvSpPr>
        <p:spPr>
          <a:xfrm>
            <a:off x="7284654" y="7259742"/>
            <a:ext cx="2318480" cy="500562"/>
          </a:xfrm>
          <a:prstGeom prst="rect">
            <a:avLst/>
          </a:prstGeom>
          <a:solidFill>
            <a:schemeClr val="accent2">
              <a:lumMod val="60000"/>
              <a:lumOff val="40000"/>
              <a:alpha val="1098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126340F-4D44-4C53-8C3B-4AA41E608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7885" y="1637727"/>
            <a:ext cx="5696745" cy="6213656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CC2D9CD0-F528-4BF2-8DA3-8547F73FD163}"/>
              </a:ext>
            </a:extLst>
          </p:cNvPr>
          <p:cNvSpPr/>
          <p:nvPr/>
        </p:nvSpPr>
        <p:spPr>
          <a:xfrm>
            <a:off x="14355806" y="7042239"/>
            <a:ext cx="1161699" cy="391317"/>
          </a:xfrm>
          <a:prstGeom prst="rect">
            <a:avLst/>
          </a:prstGeom>
          <a:solidFill>
            <a:schemeClr val="accent2">
              <a:lumMod val="60000"/>
              <a:lumOff val="40000"/>
              <a:alpha val="1098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3D1AE0-A22B-4EB9-AA88-F99590EE8C24}"/>
              </a:ext>
            </a:extLst>
          </p:cNvPr>
          <p:cNvSpPr txBox="1"/>
          <p:nvPr/>
        </p:nvSpPr>
        <p:spPr>
          <a:xfrm>
            <a:off x="11588683" y="1097409"/>
            <a:ext cx="4774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⑪ 신청 내역 및 첨부파일 등록 여부 확인</a:t>
            </a:r>
            <a:endParaRPr lang="en-US" altLang="ko-KR" sz="2000" b="1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CB968E2-6B77-4640-BE72-BCD72ED6DA09}"/>
              </a:ext>
            </a:extLst>
          </p:cNvPr>
          <p:cNvSpPr/>
          <p:nvPr/>
        </p:nvSpPr>
        <p:spPr>
          <a:xfrm>
            <a:off x="9280478" y="8023512"/>
            <a:ext cx="7968291" cy="150073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※ </a:t>
            </a:r>
            <a:r>
              <a:rPr lang="ko-KR" altLang="en-US" sz="1400" b="1" dirty="0">
                <a:solidFill>
                  <a:schemeClr val="tx1"/>
                </a:solidFill>
              </a:rPr>
              <a:t>신청내역 마이 페이지에서 확인 가능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미확인으로 인한 접수 누락이 발생치 않도록 신청서 작성 후 신청 내역을 꼭 확인 부탁드립니다</a:t>
            </a:r>
            <a:r>
              <a:rPr lang="en-US" altLang="ko-KR" sz="14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접수기간내 신청 내용 수정 가능</a:t>
            </a:r>
            <a:r>
              <a:rPr lang="en-US" altLang="ko-KR" sz="1400" b="1" dirty="0">
                <a:solidFill>
                  <a:schemeClr val="tx1"/>
                </a:solidFill>
              </a:rPr>
              <a:t>, 15</a:t>
            </a:r>
            <a:r>
              <a:rPr lang="ko-KR" altLang="en-US" sz="1400" b="1" dirty="0">
                <a:solidFill>
                  <a:schemeClr val="tx1"/>
                </a:solidFill>
              </a:rPr>
              <a:t>일부터 수정 및 추가 불가</a:t>
            </a:r>
            <a:r>
              <a:rPr lang="en-US" altLang="ko-KR" sz="14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신청서 첨부 유무 및 신청 일자 등 필수 확인</a:t>
            </a:r>
            <a:r>
              <a:rPr lang="en-US" altLang="ko-KR" sz="1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25604DB-0CD5-424F-A2B2-296B8F202EFA}"/>
              </a:ext>
            </a:extLst>
          </p:cNvPr>
          <p:cNvSpPr/>
          <p:nvPr/>
        </p:nvSpPr>
        <p:spPr>
          <a:xfrm>
            <a:off x="12966295" y="3229235"/>
            <a:ext cx="835870" cy="2672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bg2">
                    <a:lumMod val="75000"/>
                  </a:schemeClr>
                </a:solidFill>
              </a:rPr>
              <a:t>테스트</a:t>
            </a:r>
            <a:endParaRPr lang="ko-KR" alt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1630F64-FB6C-4A8D-8F1A-E32FE0330908}"/>
              </a:ext>
            </a:extLst>
          </p:cNvPr>
          <p:cNvSpPr/>
          <p:nvPr/>
        </p:nvSpPr>
        <p:spPr>
          <a:xfrm>
            <a:off x="12966295" y="3639283"/>
            <a:ext cx="835870" cy="2672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bg2">
                    <a:lumMod val="75000"/>
                  </a:schemeClr>
                </a:solidFill>
              </a:rPr>
              <a:t>테스트</a:t>
            </a:r>
            <a:endParaRPr lang="ko-KR" alt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1729DDA-2C54-4710-8A0E-2929ACFEDCCD}"/>
              </a:ext>
            </a:extLst>
          </p:cNvPr>
          <p:cNvSpPr/>
          <p:nvPr/>
        </p:nvSpPr>
        <p:spPr>
          <a:xfrm>
            <a:off x="12979943" y="4070546"/>
            <a:ext cx="835870" cy="2672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bg2">
                    <a:lumMod val="75000"/>
                  </a:schemeClr>
                </a:solidFill>
              </a:rPr>
              <a:t>테스트</a:t>
            </a:r>
            <a:endParaRPr lang="ko-KR" alt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BC7917B-DC7B-4E20-BAB3-E967319E31C0}"/>
              </a:ext>
            </a:extLst>
          </p:cNvPr>
          <p:cNvSpPr/>
          <p:nvPr/>
        </p:nvSpPr>
        <p:spPr>
          <a:xfrm>
            <a:off x="12979943" y="6493554"/>
            <a:ext cx="3883594" cy="391317"/>
          </a:xfrm>
          <a:prstGeom prst="rect">
            <a:avLst/>
          </a:prstGeom>
          <a:solidFill>
            <a:schemeClr val="accent2">
              <a:lumMod val="60000"/>
              <a:lumOff val="40000"/>
              <a:alpha val="1098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940217E-A10B-42BE-815F-69B496DB2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6171" y="6594435"/>
            <a:ext cx="3214531" cy="18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4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85296" y="285200"/>
            <a:ext cx="11715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err="1"/>
              <a:t>아르코공연연습센터</a:t>
            </a:r>
            <a:r>
              <a:rPr lang="en-US" altLang="ko-KR" sz="2800" b="1" dirty="0"/>
              <a:t>@</a:t>
            </a:r>
            <a:r>
              <a:rPr lang="ko-KR" altLang="en-US" sz="2800" b="1" dirty="0"/>
              <a:t>서천 </a:t>
            </a:r>
            <a:r>
              <a:rPr lang="en-US" altLang="ko-KR" sz="2800" b="1" dirty="0"/>
              <a:t>2026</a:t>
            </a:r>
            <a:r>
              <a:rPr lang="ko-KR" altLang="en-US" sz="2800" b="1" dirty="0"/>
              <a:t>년 상반기 정기대관 신청 가이드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306949" y="887315"/>
            <a:ext cx="16969115" cy="870586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06949" y="772174"/>
            <a:ext cx="16969115" cy="900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3D1AE0-A22B-4EB9-AA88-F99590EE8C24}"/>
              </a:ext>
            </a:extLst>
          </p:cNvPr>
          <p:cNvSpPr txBox="1"/>
          <p:nvPr/>
        </p:nvSpPr>
        <p:spPr>
          <a:xfrm>
            <a:off x="2226318" y="1095339"/>
            <a:ext cx="5116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2026</a:t>
            </a:r>
            <a:r>
              <a:rPr lang="ko-KR" altLang="en-US" sz="2000" b="1" dirty="0"/>
              <a:t>년 </a:t>
            </a:r>
            <a:r>
              <a:rPr lang="en-US" altLang="ko-KR" sz="2000" b="1" dirty="0"/>
              <a:t>1</a:t>
            </a:r>
            <a:r>
              <a:rPr lang="ko-KR" altLang="en-US" sz="2000" b="1" dirty="0"/>
              <a:t>월 </a:t>
            </a:r>
            <a:r>
              <a:rPr lang="en-US" altLang="ko-KR" sz="2000" b="1" dirty="0"/>
              <a:t>~ 3</a:t>
            </a:r>
            <a:r>
              <a:rPr lang="ko-KR" altLang="en-US" sz="2000" b="1" dirty="0"/>
              <a:t>월 휴관 및 대관신청 가능일</a:t>
            </a:r>
            <a:endParaRPr lang="en-US" altLang="ko-KR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C1E042-A687-4E58-829D-AC69791E932D}"/>
              </a:ext>
            </a:extLst>
          </p:cNvPr>
          <p:cNvSpPr txBox="1"/>
          <p:nvPr/>
        </p:nvSpPr>
        <p:spPr>
          <a:xfrm>
            <a:off x="10581023" y="1095339"/>
            <a:ext cx="5116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2026</a:t>
            </a:r>
            <a:r>
              <a:rPr lang="ko-KR" altLang="en-US" sz="2000" b="1" dirty="0"/>
              <a:t>년 </a:t>
            </a:r>
            <a:r>
              <a:rPr lang="en-US" altLang="ko-KR" sz="2000" b="1" dirty="0"/>
              <a:t>4</a:t>
            </a:r>
            <a:r>
              <a:rPr lang="ko-KR" altLang="en-US" sz="2000" b="1" dirty="0"/>
              <a:t>월 </a:t>
            </a:r>
            <a:r>
              <a:rPr lang="en-US" altLang="ko-KR" sz="2000" b="1" dirty="0"/>
              <a:t>~ 6</a:t>
            </a:r>
            <a:r>
              <a:rPr lang="ko-KR" altLang="en-US" sz="2000" b="1" dirty="0"/>
              <a:t>월 휴관 및 대관신청 가능일</a:t>
            </a:r>
            <a:endParaRPr lang="en-US" altLang="ko-KR" sz="2000" b="1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AFB3A2D-F90E-4824-B2E9-844E21527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" y="1540546"/>
            <a:ext cx="7106528" cy="768666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8545351-A8A5-4951-BBB6-37180ECD4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100" y="1540547"/>
            <a:ext cx="6967523" cy="754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06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518</Words>
  <Application>Microsoft Office PowerPoint</Application>
  <PresentationFormat>사용자 지정</PresentationFormat>
  <Paragraphs>53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Admin</cp:lastModifiedBy>
  <cp:revision>54</cp:revision>
  <cp:lastPrinted>2025-10-29T04:49:00Z</cp:lastPrinted>
  <dcterms:created xsi:type="dcterms:W3CDTF">2024-06-06T23:53:40Z</dcterms:created>
  <dcterms:modified xsi:type="dcterms:W3CDTF">2025-11-21T04:28:20Z</dcterms:modified>
</cp:coreProperties>
</file>