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2" r:id="rId2"/>
  </p:sldIdLst>
  <p:sldSz cx="30275213" cy="42803763"/>
  <p:notesSz cx="6858000" cy="9144000"/>
  <p:defaultTextStyle>
    <a:defPPr>
      <a:defRPr lang="ko-KR"/>
    </a:defPPr>
    <a:lvl1pPr marL="0" algn="l" defTabSz="4175169" rtl="0" eaLnBrk="1" latinLnBrk="1" hangingPunct="1">
      <a:defRPr sz="8198" kern="1200">
        <a:solidFill>
          <a:schemeClr val="tx1"/>
        </a:solidFill>
        <a:latin typeface="+mn-lt"/>
        <a:ea typeface="+mn-ea"/>
        <a:cs typeface="+mn-cs"/>
      </a:defRPr>
    </a:lvl1pPr>
    <a:lvl2pPr marL="2087585" algn="l" defTabSz="4175169" rtl="0" eaLnBrk="1" latinLnBrk="1" hangingPunct="1">
      <a:defRPr sz="8198" kern="1200">
        <a:solidFill>
          <a:schemeClr val="tx1"/>
        </a:solidFill>
        <a:latin typeface="+mn-lt"/>
        <a:ea typeface="+mn-ea"/>
        <a:cs typeface="+mn-cs"/>
      </a:defRPr>
    </a:lvl2pPr>
    <a:lvl3pPr marL="4175169" algn="l" defTabSz="4175169" rtl="0" eaLnBrk="1" latinLnBrk="1" hangingPunct="1">
      <a:defRPr sz="8198" kern="1200">
        <a:solidFill>
          <a:schemeClr val="tx1"/>
        </a:solidFill>
        <a:latin typeface="+mn-lt"/>
        <a:ea typeface="+mn-ea"/>
        <a:cs typeface="+mn-cs"/>
      </a:defRPr>
    </a:lvl3pPr>
    <a:lvl4pPr marL="6262752" algn="l" defTabSz="4175169" rtl="0" eaLnBrk="1" latinLnBrk="1" hangingPunct="1">
      <a:defRPr sz="8198" kern="1200">
        <a:solidFill>
          <a:schemeClr val="tx1"/>
        </a:solidFill>
        <a:latin typeface="+mn-lt"/>
        <a:ea typeface="+mn-ea"/>
        <a:cs typeface="+mn-cs"/>
      </a:defRPr>
    </a:lvl4pPr>
    <a:lvl5pPr marL="8350337" algn="l" defTabSz="4175169" rtl="0" eaLnBrk="1" latinLnBrk="1" hangingPunct="1">
      <a:defRPr sz="8198" kern="1200">
        <a:solidFill>
          <a:schemeClr val="tx1"/>
        </a:solidFill>
        <a:latin typeface="+mn-lt"/>
        <a:ea typeface="+mn-ea"/>
        <a:cs typeface="+mn-cs"/>
      </a:defRPr>
    </a:lvl5pPr>
    <a:lvl6pPr marL="10437920" algn="l" defTabSz="4175169" rtl="0" eaLnBrk="1" latinLnBrk="1" hangingPunct="1">
      <a:defRPr sz="8198" kern="1200">
        <a:solidFill>
          <a:schemeClr val="tx1"/>
        </a:solidFill>
        <a:latin typeface="+mn-lt"/>
        <a:ea typeface="+mn-ea"/>
        <a:cs typeface="+mn-cs"/>
      </a:defRPr>
    </a:lvl6pPr>
    <a:lvl7pPr marL="12525506" algn="l" defTabSz="4175169" rtl="0" eaLnBrk="1" latinLnBrk="1" hangingPunct="1">
      <a:defRPr sz="8198" kern="1200">
        <a:solidFill>
          <a:schemeClr val="tx1"/>
        </a:solidFill>
        <a:latin typeface="+mn-lt"/>
        <a:ea typeface="+mn-ea"/>
        <a:cs typeface="+mn-cs"/>
      </a:defRPr>
    </a:lvl7pPr>
    <a:lvl8pPr marL="14613090" algn="l" defTabSz="4175169" rtl="0" eaLnBrk="1" latinLnBrk="1" hangingPunct="1">
      <a:defRPr sz="8198" kern="1200">
        <a:solidFill>
          <a:schemeClr val="tx1"/>
        </a:solidFill>
        <a:latin typeface="+mn-lt"/>
        <a:ea typeface="+mn-ea"/>
        <a:cs typeface="+mn-cs"/>
      </a:defRPr>
    </a:lvl8pPr>
    <a:lvl9pPr marL="16700674" algn="l" defTabSz="4175169" rtl="0" eaLnBrk="1" latinLnBrk="1" hangingPunct="1">
      <a:defRPr sz="819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527" userDrawn="1">
          <p15:clr>
            <a:srgbClr val="A4A3A4"/>
          </p15:clr>
        </p15:guide>
        <p15:guide id="2" pos="9581" userDrawn="1">
          <p15:clr>
            <a:srgbClr val="A4A3A4"/>
          </p15:clr>
        </p15:guide>
        <p15:guide id="3" pos="18880" userDrawn="1">
          <p15:clr>
            <a:srgbClr val="A4A3A4"/>
          </p15:clr>
        </p15:guide>
        <p15:guide id="4" pos="224" userDrawn="1">
          <p15:clr>
            <a:srgbClr val="A4A3A4"/>
          </p15:clr>
        </p15:guide>
        <p15:guide id="5" orient="horz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1064"/>
    <a:srgbClr val="391680"/>
    <a:srgbClr val="4F1EB2"/>
    <a:srgbClr val="D7DAF1"/>
    <a:srgbClr val="BBC0E7"/>
    <a:srgbClr val="C7CBEB"/>
    <a:srgbClr val="E4E2FA"/>
    <a:srgbClr val="DDDBF9"/>
    <a:srgbClr val="D0CDF7"/>
    <a:srgbClr val="0037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00" autoAdjust="0"/>
    <p:restoredTop sz="94723" autoAdjust="0"/>
  </p:normalViewPr>
  <p:slideViewPr>
    <p:cSldViewPr showGuides="1">
      <p:cViewPr varScale="1">
        <p:scale>
          <a:sx n="17" d="100"/>
          <a:sy n="17" d="100"/>
        </p:scale>
        <p:origin x="3648" y="150"/>
      </p:cViewPr>
      <p:guideLst>
        <p:guide orient="horz" pos="13527"/>
        <p:guide pos="9581"/>
        <p:guide pos="18880"/>
        <p:guide pos="224"/>
        <p:guide orient="horz" pos="386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fld id="{AE573DC2-8D91-4C45-89FA-6CBE4EFDDF69}" type="datetimeFigureOut">
              <a:rPr lang="ko-KR" altLang="en-US" smtClean="0"/>
              <a:pPr/>
              <a:t>2026-08-05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fld id="{5DDEA149-06CE-4790-8D20-B7CADC176E06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2083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93510" rtl="0" eaLnBrk="1" latinLnBrk="1" hangingPunct="1">
      <a:defRPr sz="1698" kern="1200">
        <a:solidFill>
          <a:schemeClr val="tx1"/>
        </a:solidFill>
        <a:latin typeface="나눔고딕" panose="020D0604000000000000" pitchFamily="50" charset="-127"/>
        <a:ea typeface="나눔고딕" panose="020D0604000000000000" pitchFamily="50" charset="-127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F850AB-1D0D-C0E0-786D-55F36EA22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073034E6-25E4-6B68-8214-F68651375F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0DFE5665-C762-9A11-9C6B-64E9571E1C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22B24AA-5F02-D2D2-282D-07570A33D7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17516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DEA149-06CE-4790-8D20-B7CADC176E06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rPr>
              <a:pPr marL="0" marR="0" lvl="0" indent="0" algn="r" defTabSz="4175169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나눔고딕" panose="020D0604000000000000" pitchFamily="50" charset="-127"/>
              <a:ea typeface="나눔고딕" panose="020D0604000000000000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5410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 userDrawn="1"/>
        </p:nvSpPr>
        <p:spPr>
          <a:xfrm>
            <a:off x="1" y="-2979"/>
            <a:ext cx="30275213" cy="5707115"/>
          </a:xfrm>
          <a:prstGeom prst="rect">
            <a:avLst/>
          </a:prstGeom>
          <a:solidFill>
            <a:srgbClr val="161064"/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5785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3" name="직사각형 12"/>
          <p:cNvSpPr/>
          <p:nvPr userDrawn="1"/>
        </p:nvSpPr>
        <p:spPr>
          <a:xfrm>
            <a:off x="399067" y="6133569"/>
            <a:ext cx="5919599" cy="562174"/>
          </a:xfrm>
          <a:prstGeom prst="rect">
            <a:avLst/>
          </a:prstGeom>
        </p:spPr>
        <p:txBody>
          <a:bodyPr wrap="square" lIns="100171" tIns="50086" rIns="100171" bIns="50086" anchor="ctr">
            <a:spAutoFit/>
          </a:bodyPr>
          <a:lstStyle/>
          <a:p>
            <a:pPr defTabSz="3101476">
              <a:defRPr/>
            </a:pPr>
            <a:endParaRPr lang="ko-KR" altLang="en-US" sz="2996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  <a:ea typeface="나눔고딕" panose="020D0604000000000000" pitchFamily="50" charset="-127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9835C333-1D9E-4D3F-9A86-E90D266356DE}"/>
              </a:ext>
            </a:extLst>
          </p:cNvPr>
          <p:cNvSpPr/>
          <p:nvPr userDrawn="1"/>
        </p:nvSpPr>
        <p:spPr>
          <a:xfrm>
            <a:off x="1" y="40846922"/>
            <a:ext cx="30275213" cy="1998804"/>
          </a:xfrm>
          <a:prstGeom prst="rect">
            <a:avLst/>
          </a:prstGeom>
          <a:solidFill>
            <a:srgbClr val="1610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5785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844A5D29-4146-4B5C-A282-FFDAFDA5F87B}"/>
              </a:ext>
            </a:extLst>
          </p:cNvPr>
          <p:cNvSpPr/>
          <p:nvPr userDrawn="1"/>
        </p:nvSpPr>
        <p:spPr>
          <a:xfrm>
            <a:off x="15111286" y="6695743"/>
            <a:ext cx="45719" cy="33336910"/>
          </a:xfrm>
          <a:custGeom>
            <a:avLst/>
            <a:gdLst>
              <a:gd name="connsiteX0" fmla="*/ 0 w 0"/>
              <a:gd name="connsiteY0" fmla="*/ 0 h 16703040"/>
              <a:gd name="connsiteX1" fmla="*/ 0 w 0"/>
              <a:gd name="connsiteY1" fmla="*/ 16703040 h 1670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6703040">
                <a:moveTo>
                  <a:pt x="0" y="0"/>
                </a:moveTo>
                <a:lnTo>
                  <a:pt x="0" y="16703040"/>
                </a:lnTo>
              </a:path>
            </a:pathLst>
          </a:custGeom>
          <a:noFill/>
          <a:ln>
            <a:solidFill>
              <a:schemeClr val="bg1">
                <a:lumMod val="65000"/>
              </a:schemeClr>
            </a:solidFill>
            <a:prstDash val="sysDot"/>
            <a:headEnd type="oval" w="sm" len="med"/>
            <a:tailEnd type="oval" w="sm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9280" tIns="64640" rIns="129280" bIns="64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159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4812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1513761" y="1714135"/>
            <a:ext cx="27247692" cy="7133961"/>
          </a:xfrm>
          <a:prstGeom prst="rect">
            <a:avLst/>
          </a:prstGeom>
        </p:spPr>
        <p:txBody>
          <a:bodyPr vert="horz" lIns="417643" tIns="208822" rIns="417643" bIns="208822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513761" y="9987549"/>
            <a:ext cx="27247692" cy="28248505"/>
          </a:xfrm>
          <a:prstGeom prst="rect">
            <a:avLst/>
          </a:prstGeom>
        </p:spPr>
        <p:txBody>
          <a:bodyPr vert="horz" lIns="417643" tIns="208822" rIns="417643" bIns="208822" rtlCol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1513761" y="39672752"/>
            <a:ext cx="7064217" cy="2278904"/>
          </a:xfrm>
          <a:prstGeom prst="rect">
            <a:avLst/>
          </a:prstGeom>
        </p:spPr>
        <p:txBody>
          <a:bodyPr vert="horz" lIns="417643" tIns="208822" rIns="417643" bIns="208822" rtlCol="0" anchor="ctr"/>
          <a:lstStyle>
            <a:lvl1pPr algn="l">
              <a:defRPr sz="5491">
                <a:solidFill>
                  <a:schemeClr val="tx1">
                    <a:tint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fld id="{86BD32EA-93D2-422C-9D50-DCDFD5662F59}" type="datetimeFigureOut">
              <a:rPr lang="ko-KR" altLang="en-US" smtClean="0"/>
              <a:pPr/>
              <a:t>2026-08-05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10344032" y="39672752"/>
            <a:ext cx="9587150" cy="2278904"/>
          </a:xfrm>
          <a:prstGeom prst="rect">
            <a:avLst/>
          </a:prstGeom>
        </p:spPr>
        <p:txBody>
          <a:bodyPr vert="horz" lIns="417643" tIns="208822" rIns="417643" bIns="208822" rtlCol="0" anchor="ctr"/>
          <a:lstStyle>
            <a:lvl1pPr algn="ctr">
              <a:defRPr sz="5491">
                <a:solidFill>
                  <a:schemeClr val="tx1">
                    <a:tint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21697236" y="39672752"/>
            <a:ext cx="7064217" cy="2278904"/>
          </a:xfrm>
          <a:prstGeom prst="rect">
            <a:avLst/>
          </a:prstGeom>
        </p:spPr>
        <p:txBody>
          <a:bodyPr vert="horz" lIns="417643" tIns="208822" rIns="417643" bIns="208822" rtlCol="0" anchor="ctr"/>
          <a:lstStyle>
            <a:lvl1pPr algn="r">
              <a:defRPr sz="5491">
                <a:solidFill>
                  <a:schemeClr val="tx1">
                    <a:tint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defRPr>
            </a:lvl1pPr>
          </a:lstStyle>
          <a:p>
            <a:fld id="{CD5A678E-E807-4BC3-8392-26D7FE55F75E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09511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xStyles>
    <p:titleStyle>
      <a:lvl1pPr algn="ctr" defTabSz="4169856" rtl="0" eaLnBrk="1" latinLnBrk="1" hangingPunct="1">
        <a:spcBef>
          <a:spcPct val="0"/>
        </a:spcBef>
        <a:buNone/>
        <a:defRPr sz="20069" kern="12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  <a:cs typeface="+mj-cs"/>
        </a:defRPr>
      </a:lvl1pPr>
    </p:titleStyle>
    <p:bodyStyle>
      <a:lvl1pPr marL="1563695" indent="-1563695" algn="l" defTabSz="4169856" rtl="0" eaLnBrk="1" latinLnBrk="1" hangingPunct="1">
        <a:spcBef>
          <a:spcPct val="20000"/>
        </a:spcBef>
        <a:buFont typeface="Arial" pitchFamily="34" charset="0"/>
        <a:buChar char="•"/>
        <a:defRPr sz="14578" kern="12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  <a:cs typeface="+mn-cs"/>
        </a:defRPr>
      </a:lvl1pPr>
      <a:lvl2pPr marL="3388008" indent="-1303080" algn="l" defTabSz="4169856" rtl="0" eaLnBrk="1" latinLnBrk="1" hangingPunct="1">
        <a:spcBef>
          <a:spcPct val="20000"/>
        </a:spcBef>
        <a:buFont typeface="Arial" pitchFamily="34" charset="0"/>
        <a:buChar char="–"/>
        <a:defRPr sz="12779" kern="12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  <a:cs typeface="+mn-cs"/>
        </a:defRPr>
      </a:lvl2pPr>
      <a:lvl3pPr marL="5212319" indent="-1042464" algn="l" defTabSz="4169856" rtl="0" eaLnBrk="1" latinLnBrk="1" hangingPunct="1">
        <a:spcBef>
          <a:spcPct val="20000"/>
        </a:spcBef>
        <a:buFont typeface="Arial" pitchFamily="34" charset="0"/>
        <a:buChar char="•"/>
        <a:defRPr sz="10982" kern="12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  <a:cs typeface="+mn-cs"/>
        </a:defRPr>
      </a:lvl3pPr>
      <a:lvl4pPr marL="7297245" indent="-1042464" algn="l" defTabSz="4169856" rtl="0" eaLnBrk="1" latinLnBrk="1" hangingPunct="1">
        <a:spcBef>
          <a:spcPct val="20000"/>
        </a:spcBef>
        <a:buFont typeface="Arial" pitchFamily="34" charset="0"/>
        <a:buChar char="–"/>
        <a:defRPr sz="9085" kern="12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  <a:cs typeface="+mn-cs"/>
        </a:defRPr>
      </a:lvl4pPr>
      <a:lvl5pPr marL="9382175" indent="-1042464" algn="l" defTabSz="4169856" rtl="0" eaLnBrk="1" latinLnBrk="1" hangingPunct="1">
        <a:spcBef>
          <a:spcPct val="20000"/>
        </a:spcBef>
        <a:buFont typeface="Arial" pitchFamily="34" charset="0"/>
        <a:buChar char="»"/>
        <a:defRPr sz="9085" kern="1200">
          <a:solidFill>
            <a:schemeClr val="tx1"/>
          </a:solidFill>
          <a:latin typeface="나눔고딕" panose="020D0604000000000000" pitchFamily="50" charset="-127"/>
          <a:ea typeface="나눔고딕" panose="020D0604000000000000" pitchFamily="50" charset="-127"/>
          <a:cs typeface="+mn-cs"/>
        </a:defRPr>
      </a:lvl5pPr>
      <a:lvl6pPr marL="11467101" indent="-1042464" algn="l" defTabSz="4169856" rtl="0" eaLnBrk="1" latinLnBrk="1" hangingPunct="1">
        <a:spcBef>
          <a:spcPct val="20000"/>
        </a:spcBef>
        <a:buFont typeface="Arial" pitchFamily="34" charset="0"/>
        <a:buChar char="•"/>
        <a:defRPr sz="9085" kern="1200">
          <a:solidFill>
            <a:schemeClr val="tx1"/>
          </a:solidFill>
          <a:latin typeface="+mn-lt"/>
          <a:ea typeface="+mn-ea"/>
          <a:cs typeface="+mn-cs"/>
        </a:defRPr>
      </a:lvl6pPr>
      <a:lvl7pPr marL="13552028" indent="-1042464" algn="l" defTabSz="4169856" rtl="0" eaLnBrk="1" latinLnBrk="1" hangingPunct="1">
        <a:spcBef>
          <a:spcPct val="20000"/>
        </a:spcBef>
        <a:buFont typeface="Arial" pitchFamily="34" charset="0"/>
        <a:buChar char="•"/>
        <a:defRPr sz="9085" kern="1200">
          <a:solidFill>
            <a:schemeClr val="tx1"/>
          </a:solidFill>
          <a:latin typeface="+mn-lt"/>
          <a:ea typeface="+mn-ea"/>
          <a:cs typeface="+mn-cs"/>
        </a:defRPr>
      </a:lvl7pPr>
      <a:lvl8pPr marL="15636957" indent="-1042464" algn="l" defTabSz="4169856" rtl="0" eaLnBrk="1" latinLnBrk="1" hangingPunct="1">
        <a:spcBef>
          <a:spcPct val="20000"/>
        </a:spcBef>
        <a:buFont typeface="Arial" pitchFamily="34" charset="0"/>
        <a:buChar char="•"/>
        <a:defRPr sz="9085" kern="1200">
          <a:solidFill>
            <a:schemeClr val="tx1"/>
          </a:solidFill>
          <a:latin typeface="+mn-lt"/>
          <a:ea typeface="+mn-ea"/>
          <a:cs typeface="+mn-cs"/>
        </a:defRPr>
      </a:lvl8pPr>
      <a:lvl9pPr marL="17721884" indent="-1042464" algn="l" defTabSz="4169856" rtl="0" eaLnBrk="1" latinLnBrk="1" hangingPunct="1">
        <a:spcBef>
          <a:spcPct val="20000"/>
        </a:spcBef>
        <a:buFont typeface="Arial" pitchFamily="34" charset="0"/>
        <a:buChar char="•"/>
        <a:defRPr sz="90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4169856" rtl="0" eaLnBrk="1" latinLnBrk="1" hangingPunct="1">
        <a:defRPr sz="8187" kern="1200">
          <a:solidFill>
            <a:schemeClr val="tx1"/>
          </a:solidFill>
          <a:latin typeface="+mn-lt"/>
          <a:ea typeface="+mn-ea"/>
          <a:cs typeface="+mn-cs"/>
        </a:defRPr>
      </a:lvl1pPr>
      <a:lvl2pPr marL="2084927" algn="l" defTabSz="4169856" rtl="0" eaLnBrk="1" latinLnBrk="1" hangingPunct="1">
        <a:defRPr sz="8187" kern="1200">
          <a:solidFill>
            <a:schemeClr val="tx1"/>
          </a:solidFill>
          <a:latin typeface="+mn-lt"/>
          <a:ea typeface="+mn-ea"/>
          <a:cs typeface="+mn-cs"/>
        </a:defRPr>
      </a:lvl2pPr>
      <a:lvl3pPr marL="4169856" algn="l" defTabSz="4169856" rtl="0" eaLnBrk="1" latinLnBrk="1" hangingPunct="1">
        <a:defRPr sz="8187" kern="1200">
          <a:solidFill>
            <a:schemeClr val="tx1"/>
          </a:solidFill>
          <a:latin typeface="+mn-lt"/>
          <a:ea typeface="+mn-ea"/>
          <a:cs typeface="+mn-cs"/>
        </a:defRPr>
      </a:lvl3pPr>
      <a:lvl4pPr marL="6254783" algn="l" defTabSz="4169856" rtl="0" eaLnBrk="1" latinLnBrk="1" hangingPunct="1">
        <a:defRPr sz="8187" kern="1200">
          <a:solidFill>
            <a:schemeClr val="tx1"/>
          </a:solidFill>
          <a:latin typeface="+mn-lt"/>
          <a:ea typeface="+mn-ea"/>
          <a:cs typeface="+mn-cs"/>
        </a:defRPr>
      </a:lvl4pPr>
      <a:lvl5pPr marL="8339709" algn="l" defTabSz="4169856" rtl="0" eaLnBrk="1" latinLnBrk="1" hangingPunct="1">
        <a:defRPr sz="8187" kern="1200">
          <a:solidFill>
            <a:schemeClr val="tx1"/>
          </a:solidFill>
          <a:latin typeface="+mn-lt"/>
          <a:ea typeface="+mn-ea"/>
          <a:cs typeface="+mn-cs"/>
        </a:defRPr>
      </a:lvl5pPr>
      <a:lvl6pPr marL="10424637" algn="l" defTabSz="4169856" rtl="0" eaLnBrk="1" latinLnBrk="1" hangingPunct="1">
        <a:defRPr sz="8187" kern="1200">
          <a:solidFill>
            <a:schemeClr val="tx1"/>
          </a:solidFill>
          <a:latin typeface="+mn-lt"/>
          <a:ea typeface="+mn-ea"/>
          <a:cs typeface="+mn-cs"/>
        </a:defRPr>
      </a:lvl6pPr>
      <a:lvl7pPr marL="12509565" algn="l" defTabSz="4169856" rtl="0" eaLnBrk="1" latinLnBrk="1" hangingPunct="1">
        <a:defRPr sz="8187" kern="1200">
          <a:solidFill>
            <a:schemeClr val="tx1"/>
          </a:solidFill>
          <a:latin typeface="+mn-lt"/>
          <a:ea typeface="+mn-ea"/>
          <a:cs typeface="+mn-cs"/>
        </a:defRPr>
      </a:lvl7pPr>
      <a:lvl8pPr marL="14594492" algn="l" defTabSz="4169856" rtl="0" eaLnBrk="1" latinLnBrk="1" hangingPunct="1">
        <a:defRPr sz="8187" kern="1200">
          <a:solidFill>
            <a:schemeClr val="tx1"/>
          </a:solidFill>
          <a:latin typeface="+mn-lt"/>
          <a:ea typeface="+mn-ea"/>
          <a:cs typeface="+mn-cs"/>
        </a:defRPr>
      </a:lvl8pPr>
      <a:lvl9pPr marL="16679420" algn="l" defTabSz="4169856" rtl="0" eaLnBrk="1" latinLnBrk="1" hangingPunct="1">
        <a:defRPr sz="818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B2C7A-C460-5AFD-A087-A19515D897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직사각형 21">
            <a:extLst>
              <a:ext uri="{FF2B5EF4-FFF2-40B4-BE49-F238E27FC236}">
                <a16:creationId xmlns:a16="http://schemas.microsoft.com/office/drawing/2014/main" id="{A9B7D4DB-969F-12AF-6D22-BDED9C83362D}"/>
              </a:ext>
            </a:extLst>
          </p:cNvPr>
          <p:cNvSpPr/>
          <p:nvPr/>
        </p:nvSpPr>
        <p:spPr>
          <a:xfrm>
            <a:off x="538637" y="7600440"/>
            <a:ext cx="14303206" cy="3263540"/>
          </a:xfrm>
          <a:prstGeom prst="rect">
            <a:avLst/>
          </a:prstGeom>
        </p:spPr>
        <p:txBody>
          <a:bodyPr wrap="square" lIns="100157" tIns="50079" rIns="100157" bIns="50079">
            <a:spAutoFit/>
          </a:bodyPr>
          <a:lstStyle/>
          <a:p>
            <a:pPr marL="457200" marR="0" lvl="1" indent="-457200" algn="l" defTabSz="417516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ko-KR" altLang="en-US" sz="2800" b="0" u="none" strike="noStrike" kern="1200" cap="none" spc="-21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아이디어를 왜 제안하게 되었는지</a:t>
            </a:r>
            <a:r>
              <a:rPr kumimoji="0" lang="en-US" altLang="ko-KR" sz="2800" b="0" u="none" strike="noStrike" kern="1200" cap="none" spc="-21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, </a:t>
            </a:r>
            <a:r>
              <a:rPr kumimoji="0" lang="ko-KR" altLang="en-US" sz="2800" b="0" u="none" strike="noStrike" kern="1200" cap="none" spc="-21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현황 및 문제점</a:t>
            </a:r>
            <a:r>
              <a:rPr kumimoji="0" lang="en-US" altLang="ko-KR" sz="2800" b="0" u="none" strike="noStrike" kern="1200" cap="none" spc="-21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(</a:t>
            </a:r>
            <a:r>
              <a:rPr kumimoji="0" lang="ko-KR" altLang="en-US" sz="2800" b="0" u="none" strike="noStrike" kern="1200" cap="none" spc="-21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한계점</a:t>
            </a:r>
            <a:r>
              <a:rPr kumimoji="0" lang="en-US" altLang="ko-KR" sz="2800" b="0" u="none" strike="noStrike" kern="1200" cap="none" spc="-21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), </a:t>
            </a:r>
            <a:r>
              <a:rPr kumimoji="0" lang="ko-KR" altLang="en-US" sz="2800" b="0" u="none" strike="noStrike" kern="1200" cap="none" spc="-21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제안 목적 간략히 작성</a:t>
            </a:r>
            <a:endParaRPr kumimoji="0" lang="en-US" altLang="ko-KR" sz="2800" b="0" u="none" strike="noStrike" kern="1200" cap="none" spc="-21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effectLst/>
              <a:uLnTx/>
              <a:uFillTx/>
              <a:latin typeface="나눔고딕" pitchFamily="50" charset="-127"/>
              <a:ea typeface="나눔고딕" pitchFamily="50" charset="-127"/>
              <a:cs typeface="Arial" panose="020B0604020202020204" pitchFamily="34" charset="0"/>
            </a:endParaRPr>
          </a:p>
          <a:p>
            <a:pPr marL="457200" marR="0" lvl="1" indent="-457200" algn="l" defTabSz="417516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ko-KR" altLang="en-US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폰트 종류 및 크기를 변경하지 마세요</a:t>
            </a:r>
            <a:r>
              <a:rPr kumimoji="0" lang="en-US" altLang="ko-KR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.</a:t>
            </a:r>
          </a:p>
          <a:p>
            <a:pPr marL="457200" marR="0" lvl="1" indent="-457200" algn="l" defTabSz="417516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ko-KR" altLang="en-US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폰트 종류 및 크기를 변경하지 마세요</a:t>
            </a:r>
            <a:r>
              <a:rPr kumimoji="0" lang="en-US" altLang="ko-KR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.</a:t>
            </a:r>
          </a:p>
          <a:p>
            <a:pPr marL="457200" marR="0" lvl="1" indent="-457200" algn="l" defTabSz="417516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ko-KR" altLang="en-US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폰트 종류 및 크기를 변경하지 마세요</a:t>
            </a:r>
            <a:r>
              <a:rPr kumimoji="0" lang="en-US" altLang="ko-KR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.</a:t>
            </a:r>
          </a:p>
          <a:p>
            <a:pPr marL="457200" marR="0" lvl="1" indent="-457200" algn="l" defTabSz="417516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ko-KR" altLang="en-US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폰트 종류 및 크기를 변경하지 마세요</a:t>
            </a:r>
            <a:r>
              <a:rPr kumimoji="0" lang="en-US" altLang="ko-KR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.</a:t>
            </a:r>
          </a:p>
          <a:p>
            <a:pPr marL="457200" marR="0" lvl="1" indent="-457200" algn="l" defTabSz="417516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ko-KR" altLang="en-US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폰트 종류 및 크기를 변경하지 </a:t>
            </a:r>
            <a:r>
              <a:rPr kumimoji="0" lang="ko-KR" altLang="en-US" sz="2800" b="0" i="0" u="none" strike="noStrike" kern="1200" cap="none" spc="-21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마세요</a:t>
            </a:r>
            <a:r>
              <a:rPr kumimoji="0" lang="en-US" altLang="ko-KR" sz="2800" b="0" i="0" u="none" strike="noStrike" kern="1200" cap="none" spc="-21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.</a:t>
            </a:r>
            <a:endParaRPr kumimoji="0" lang="en-US" altLang="ko-KR" sz="2800" b="0" i="0" u="none" strike="noStrike" kern="1200" cap="none" spc="-21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black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  <a:cs typeface="Arial" panose="020B0604020202020204" pitchFamily="34" charset="0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E202F33F-CF79-F6DC-7BC8-FC050919BC03}"/>
              </a:ext>
            </a:extLst>
          </p:cNvPr>
          <p:cNvSpPr/>
          <p:nvPr/>
        </p:nvSpPr>
        <p:spPr>
          <a:xfrm>
            <a:off x="538637" y="12616905"/>
            <a:ext cx="14303206" cy="2717237"/>
          </a:xfrm>
          <a:prstGeom prst="rect">
            <a:avLst/>
          </a:prstGeom>
        </p:spPr>
        <p:txBody>
          <a:bodyPr wrap="square" lIns="100157" tIns="50079" rIns="100157" bIns="50079">
            <a:spAutoFit/>
          </a:bodyPr>
          <a:lstStyle/>
          <a:p>
            <a:pPr marL="457200" marR="0" lvl="1" indent="-457200" algn="l" defTabSz="417516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ko-KR" altLang="en-US" sz="2800" b="0" i="0" u="none" strike="noStrike" kern="1200" cap="none" spc="-21" normalizeH="0" baseline="0" noProof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제안배경</a:t>
            </a:r>
            <a:r>
              <a:rPr kumimoji="0" lang="ko-KR" altLang="en-US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 및 목적</a:t>
            </a:r>
            <a:r>
              <a:rPr kumimoji="0" lang="en-US" altLang="ko-KR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, </a:t>
            </a:r>
            <a:r>
              <a:rPr kumimoji="0" lang="ko-KR" altLang="en-US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대상 및 범위</a:t>
            </a:r>
            <a:r>
              <a:rPr kumimoji="0" lang="en-US" altLang="ko-KR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, </a:t>
            </a:r>
            <a:r>
              <a:rPr lang="ko-KR" altLang="en-US" sz="2800" spc="-2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주요 제안 내용</a:t>
            </a:r>
            <a:r>
              <a:rPr kumimoji="0" lang="en-US" altLang="ko-KR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, </a:t>
            </a:r>
            <a:r>
              <a:rPr kumimoji="0" lang="ko-KR" altLang="en-US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기대효과</a:t>
            </a:r>
            <a:r>
              <a:rPr kumimoji="0" lang="en-US" altLang="ko-KR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(</a:t>
            </a:r>
            <a:r>
              <a:rPr kumimoji="0" lang="ko-KR" altLang="en-US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핵심성과</a:t>
            </a:r>
            <a:r>
              <a:rPr kumimoji="0" lang="en-US" altLang="ko-KR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) </a:t>
            </a:r>
            <a:r>
              <a:rPr kumimoji="0" lang="ko-KR" altLang="en-US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등을 </a:t>
            </a:r>
            <a:r>
              <a:rPr kumimoji="0" lang="ko-KR" altLang="en-US" sz="2800" b="0" i="0" u="none" strike="noStrike" kern="1200" cap="none" spc="-21" normalizeH="0" baseline="0" noProof="0" dirty="0" err="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개조식으로</a:t>
            </a:r>
            <a:r>
              <a:rPr kumimoji="0" lang="ko-KR" altLang="en-US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 작성</a:t>
            </a:r>
            <a:endParaRPr kumimoji="0" lang="en-US" altLang="ko-KR" sz="2800" b="0" i="0" u="none" strike="noStrike" kern="1200" cap="none" spc="-21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black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  <a:cs typeface="Arial" panose="020B0604020202020204" pitchFamily="34" charset="0"/>
            </a:endParaRPr>
          </a:p>
          <a:p>
            <a:pPr marL="457200" marR="0" lvl="1" indent="-457200" algn="l" defTabSz="417516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ko-KR" altLang="en-US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폰트 종류 및 크기를 변경하지 마세요</a:t>
            </a:r>
            <a:r>
              <a:rPr kumimoji="0" lang="en-US" altLang="ko-KR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.</a:t>
            </a:r>
          </a:p>
          <a:p>
            <a:pPr marL="457200" marR="0" lvl="1" indent="-457200" algn="l" defTabSz="417516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ko-KR" altLang="en-US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폰트 종류 및 크기를 변경하지 마세요</a:t>
            </a:r>
            <a:r>
              <a:rPr kumimoji="0" lang="en-US" altLang="ko-KR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.</a:t>
            </a:r>
          </a:p>
          <a:p>
            <a:pPr marL="457200" marR="0" lvl="1" indent="-457200" algn="l" defTabSz="417516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ko-KR" altLang="en-US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폰트 종류 및 크기를 변경하지 마세요</a:t>
            </a:r>
            <a:r>
              <a:rPr kumimoji="0" lang="en-US" altLang="ko-KR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.</a:t>
            </a:r>
          </a:p>
          <a:p>
            <a:pPr marL="457200" lvl="1" indent="-457200">
              <a:spcAft>
                <a:spcPts val="900"/>
              </a:spcAft>
              <a:buFont typeface="Wingdings" panose="05000000000000000000" pitchFamily="2" charset="2"/>
              <a:buChar char="l"/>
              <a:defRPr/>
            </a:pPr>
            <a:r>
              <a:rPr lang="ko-KR" altLang="en-US" sz="2800" spc="-2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폰트 종류 및 크기를 변경하지 마세요</a:t>
            </a:r>
            <a:r>
              <a:rPr lang="en-US" altLang="ko-KR" sz="2800" spc="-2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92659EFB-DC61-4B6B-F72B-B79B78044A71}"/>
              </a:ext>
            </a:extLst>
          </p:cNvPr>
          <p:cNvSpPr/>
          <p:nvPr/>
        </p:nvSpPr>
        <p:spPr>
          <a:xfrm>
            <a:off x="538637" y="18936043"/>
            <a:ext cx="14290177" cy="4356147"/>
          </a:xfrm>
          <a:prstGeom prst="rect">
            <a:avLst/>
          </a:prstGeom>
        </p:spPr>
        <p:txBody>
          <a:bodyPr wrap="square" lIns="100157" tIns="50079" rIns="100157" bIns="50079">
            <a:spAutoFit/>
          </a:bodyPr>
          <a:lstStyle/>
          <a:p>
            <a:pPr marL="457200" marR="0" lvl="1" indent="-457200" algn="l" defTabSz="417516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ko-KR" altLang="en-US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제안하는 핵심 아이디어가 무엇이며</a:t>
            </a:r>
            <a:r>
              <a:rPr kumimoji="0" lang="en-US" altLang="ko-KR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, </a:t>
            </a:r>
            <a:r>
              <a:rPr kumimoji="0" lang="ko-KR" altLang="en-US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어떻게 실행되는지 구체적으로 설명</a:t>
            </a:r>
            <a:endParaRPr kumimoji="0" lang="en-US" altLang="ko-KR" sz="2800" b="0" i="0" u="none" strike="noStrike" kern="1200" cap="none" spc="-21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black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  <a:cs typeface="Arial" panose="020B0604020202020204" pitchFamily="34" charset="0"/>
            </a:endParaRPr>
          </a:p>
          <a:p>
            <a:pPr marL="457200" marR="0" lvl="1" indent="-457200" algn="l" defTabSz="417516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ko-KR" altLang="en-US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폰트 종류 및 크기를 변경하지 마세요</a:t>
            </a:r>
            <a:r>
              <a:rPr kumimoji="0" lang="en-US" altLang="ko-KR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.</a:t>
            </a:r>
          </a:p>
          <a:p>
            <a:pPr marL="457200" marR="0" lvl="1" indent="-457200" algn="l" defTabSz="417516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ko-KR" altLang="en-US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폰트 종류 및 크기를 변경하지 마세요</a:t>
            </a:r>
            <a:r>
              <a:rPr kumimoji="0" lang="en-US" altLang="ko-KR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.</a:t>
            </a:r>
          </a:p>
          <a:p>
            <a:pPr marL="457200" marR="0" lvl="1" indent="-457200" algn="l" defTabSz="417516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ko-KR" altLang="en-US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폰트 종류 및 크기를 변경하지 마세요</a:t>
            </a:r>
            <a:r>
              <a:rPr kumimoji="0" lang="en-US" altLang="ko-KR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.</a:t>
            </a:r>
          </a:p>
          <a:p>
            <a:pPr marL="457200" lvl="1" indent="-457200">
              <a:spcAft>
                <a:spcPts val="900"/>
              </a:spcAft>
              <a:buFont typeface="Wingdings" panose="05000000000000000000" pitchFamily="2" charset="2"/>
              <a:buChar char="l"/>
              <a:defRPr/>
            </a:pPr>
            <a:r>
              <a:rPr lang="ko-KR" altLang="en-US" sz="2800" spc="-2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폰트 종류 및 크기를 변경하지 마세요</a:t>
            </a:r>
            <a:r>
              <a:rPr lang="en-US" altLang="ko-KR" sz="2800" spc="-2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.</a:t>
            </a:r>
          </a:p>
          <a:p>
            <a:pPr marL="457200" lvl="1" indent="-457200">
              <a:spcAft>
                <a:spcPts val="900"/>
              </a:spcAft>
              <a:buFont typeface="Wingdings" panose="05000000000000000000" pitchFamily="2" charset="2"/>
              <a:buChar char="l"/>
              <a:defRPr/>
            </a:pPr>
            <a:r>
              <a:rPr lang="ko-KR" altLang="en-US" sz="2800" spc="-2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폰트 종류 및 크기를 변경하지 마세요</a:t>
            </a:r>
            <a:r>
              <a:rPr lang="en-US" altLang="ko-KR" sz="2800" spc="-2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.</a:t>
            </a:r>
          </a:p>
          <a:p>
            <a:pPr marL="457200" lvl="1" indent="-457200">
              <a:spcAft>
                <a:spcPts val="900"/>
              </a:spcAft>
              <a:buFont typeface="Wingdings" panose="05000000000000000000" pitchFamily="2" charset="2"/>
              <a:buChar char="l"/>
              <a:defRPr/>
            </a:pPr>
            <a:r>
              <a:rPr lang="ko-KR" altLang="en-US" sz="2800" spc="-2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폰트 종류 및 크기를 변경하지 마세요</a:t>
            </a:r>
            <a:r>
              <a:rPr lang="en-US" altLang="ko-KR" sz="2800" spc="-2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.</a:t>
            </a:r>
            <a:r>
              <a:rPr lang="ko-KR" altLang="en-US" sz="2800" spc="-2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 </a:t>
            </a:r>
            <a:endParaRPr lang="en-US" altLang="ko-KR" sz="2800" spc="-2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black"/>
              </a:solidFill>
              <a:latin typeface="나눔고딕" pitchFamily="50" charset="-127"/>
              <a:ea typeface="나눔고딕" pitchFamily="50" charset="-127"/>
              <a:cs typeface="Arial" panose="020B0604020202020204" pitchFamily="34" charset="0"/>
            </a:endParaRPr>
          </a:p>
          <a:p>
            <a:pPr marL="457200" lvl="1" indent="-457200">
              <a:spcAft>
                <a:spcPts val="900"/>
              </a:spcAft>
              <a:buFont typeface="Wingdings" panose="05000000000000000000" pitchFamily="2" charset="2"/>
              <a:buChar char="l"/>
              <a:defRPr/>
            </a:pPr>
            <a:r>
              <a:rPr lang="ko-KR" altLang="en-US" sz="2800" spc="-2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폰트 종류 및 크기를 변경하지 마세요</a:t>
            </a:r>
            <a:r>
              <a:rPr lang="en-US" altLang="ko-KR" sz="2800" spc="-2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14" name="직사각형 213">
            <a:extLst>
              <a:ext uri="{FF2B5EF4-FFF2-40B4-BE49-F238E27FC236}">
                <a16:creationId xmlns:a16="http://schemas.microsoft.com/office/drawing/2014/main" id="{36BDD9DC-AF83-263E-1501-032163840D07}"/>
              </a:ext>
            </a:extLst>
          </p:cNvPr>
          <p:cNvSpPr/>
          <p:nvPr/>
        </p:nvSpPr>
        <p:spPr>
          <a:xfrm>
            <a:off x="15658908" y="22547678"/>
            <a:ext cx="14264401" cy="2717237"/>
          </a:xfrm>
          <a:prstGeom prst="rect">
            <a:avLst/>
          </a:prstGeom>
        </p:spPr>
        <p:txBody>
          <a:bodyPr wrap="square" lIns="100157" tIns="50079" rIns="100157" bIns="50079">
            <a:spAutoFit/>
          </a:bodyPr>
          <a:lstStyle/>
          <a:p>
            <a:pPr marL="457200" marR="0" lvl="1" indent="-457200" algn="l" defTabSz="417516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ko-KR" altLang="en-US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제안된 아이디어가 실제 정책이나 사업으로 연계될 수 있는 방안 작성</a:t>
            </a:r>
            <a:endParaRPr kumimoji="0" lang="en-US" altLang="ko-KR" sz="2800" b="0" i="0" u="none" strike="noStrike" kern="1200" cap="none" spc="-21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black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  <a:cs typeface="Arial" panose="020B0604020202020204" pitchFamily="34" charset="0"/>
            </a:endParaRPr>
          </a:p>
          <a:p>
            <a:pPr marL="457200" marR="0" lvl="1" indent="-457200" algn="l" defTabSz="417516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ko-KR" altLang="en-US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폰트 종류 및 크기를 변경하지 마세요</a:t>
            </a:r>
            <a:r>
              <a:rPr kumimoji="0" lang="en-US" altLang="ko-KR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.</a:t>
            </a:r>
          </a:p>
          <a:p>
            <a:pPr marL="457200" marR="0" lvl="1" indent="-457200" algn="l" defTabSz="417516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ko-KR" altLang="en-US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폰트 종류 및 크기를 변경하지 마세요</a:t>
            </a:r>
            <a:r>
              <a:rPr kumimoji="0" lang="en-US" altLang="ko-KR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.</a:t>
            </a:r>
          </a:p>
          <a:p>
            <a:pPr marL="457200" lvl="1" indent="-457200">
              <a:spcAft>
                <a:spcPts val="900"/>
              </a:spcAft>
              <a:buFont typeface="Wingdings" panose="05000000000000000000" pitchFamily="2" charset="2"/>
              <a:buChar char="l"/>
              <a:defRPr/>
            </a:pPr>
            <a:r>
              <a:rPr lang="ko-KR" altLang="en-US" sz="2800" spc="-2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폰트 종류 및 크기를 변경하지 마세요</a:t>
            </a:r>
            <a:r>
              <a:rPr lang="en-US" altLang="ko-KR" sz="2800" spc="-2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.</a:t>
            </a:r>
          </a:p>
          <a:p>
            <a:pPr marL="457200" lvl="1" indent="-457200">
              <a:spcAft>
                <a:spcPts val="900"/>
              </a:spcAft>
              <a:buFont typeface="Wingdings" panose="05000000000000000000" pitchFamily="2" charset="2"/>
              <a:buChar char="l"/>
              <a:defRPr/>
            </a:pPr>
            <a:r>
              <a:rPr lang="ko-KR" altLang="en-US" sz="2800" spc="-2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폰트 종류 및 크기를 변경하지 마세요</a:t>
            </a:r>
            <a:r>
              <a:rPr lang="en-US" altLang="ko-KR" sz="2800" spc="-2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.</a:t>
            </a:r>
            <a:endParaRPr kumimoji="0" lang="en-US" altLang="ko-KR" sz="2800" b="0" i="0" u="none" strike="noStrike" kern="1200" cap="none" spc="-21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black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  <a:cs typeface="Arial" panose="020B0604020202020204" pitchFamily="34" charset="0"/>
            </a:endParaRPr>
          </a:p>
        </p:txBody>
      </p:sp>
      <p:sp>
        <p:nvSpPr>
          <p:cNvPr id="222" name="직사각형 221">
            <a:extLst>
              <a:ext uri="{FF2B5EF4-FFF2-40B4-BE49-F238E27FC236}">
                <a16:creationId xmlns:a16="http://schemas.microsoft.com/office/drawing/2014/main" id="{E7A8F120-694D-6363-D116-24D284451325}"/>
              </a:ext>
            </a:extLst>
          </p:cNvPr>
          <p:cNvSpPr/>
          <p:nvPr/>
        </p:nvSpPr>
        <p:spPr>
          <a:xfrm>
            <a:off x="538637" y="30577435"/>
            <a:ext cx="14290177" cy="3263540"/>
          </a:xfrm>
          <a:prstGeom prst="rect">
            <a:avLst/>
          </a:prstGeom>
        </p:spPr>
        <p:txBody>
          <a:bodyPr wrap="square" lIns="100157" tIns="50079" rIns="100157" bIns="50079">
            <a:spAutoFit/>
          </a:bodyPr>
          <a:lstStyle/>
          <a:p>
            <a:pPr marL="457200" marR="0" lvl="1" indent="-457200" algn="l" defTabSz="417516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ko-KR" altLang="en-US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제안하는 아이디어의 주요 특징 및 차별성 </a:t>
            </a:r>
            <a:r>
              <a:rPr kumimoji="0" lang="ko-KR" altLang="en-US" sz="2800" b="0" i="0" u="none" strike="noStrike" kern="1200" cap="none" spc="-21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작성</a:t>
            </a:r>
            <a:r>
              <a:rPr kumimoji="0" lang="en-US" altLang="ko-KR" sz="2800" b="0" i="0" u="none" strike="noStrike" kern="1200" cap="none" spc="-21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(</a:t>
            </a:r>
            <a:r>
              <a:rPr lang="ko-KR" altLang="en-US" sz="2800" spc="-2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독</a:t>
            </a:r>
            <a:r>
              <a:rPr kumimoji="0" lang="ko-KR" altLang="en-US" sz="2800" b="0" i="0" u="none" strike="noStrike" kern="1200" cap="none" spc="-21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창성 </a:t>
            </a:r>
            <a:r>
              <a:rPr kumimoji="0" lang="ko-KR" altLang="en-US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및 경쟁력 등</a:t>
            </a:r>
            <a:r>
              <a:rPr kumimoji="0" lang="en-US" altLang="ko-KR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)</a:t>
            </a:r>
          </a:p>
          <a:p>
            <a:pPr marL="457200" marR="0" lvl="1" indent="-457200" algn="l" defTabSz="417516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ko-KR" altLang="en-US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폰트 종류 및 크기를 변경하지 마세요</a:t>
            </a:r>
            <a:r>
              <a:rPr kumimoji="0" lang="en-US" altLang="ko-KR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.</a:t>
            </a:r>
          </a:p>
          <a:p>
            <a:pPr marL="457200" marR="0" lvl="1" indent="-457200" algn="l" defTabSz="417516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ko-KR" altLang="en-US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폰트 종류 및 크기를 변경하지 마세요</a:t>
            </a:r>
            <a:r>
              <a:rPr kumimoji="0" lang="en-US" altLang="ko-KR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.</a:t>
            </a:r>
          </a:p>
          <a:p>
            <a:pPr marL="457200" marR="0" lvl="1" indent="-457200" algn="l" defTabSz="417516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ko-KR" altLang="en-US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폰트 종류 및 크기를 변경하지 마세요</a:t>
            </a:r>
            <a:r>
              <a:rPr kumimoji="0" lang="en-US" altLang="ko-KR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.</a:t>
            </a:r>
          </a:p>
          <a:p>
            <a:pPr marL="457200" lvl="1" indent="-457200">
              <a:spcAft>
                <a:spcPts val="900"/>
              </a:spcAft>
              <a:buFont typeface="Wingdings" panose="05000000000000000000" pitchFamily="2" charset="2"/>
              <a:buChar char="l"/>
              <a:defRPr/>
            </a:pPr>
            <a:r>
              <a:rPr lang="ko-KR" altLang="en-US" sz="2800" spc="-2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폰트 종류 및 크기를 변경하지 마세요</a:t>
            </a:r>
            <a:r>
              <a:rPr lang="en-US" altLang="ko-KR" sz="2800" spc="-2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.</a:t>
            </a:r>
          </a:p>
          <a:p>
            <a:pPr marL="457200" lvl="1" indent="-457200">
              <a:spcAft>
                <a:spcPts val="900"/>
              </a:spcAft>
              <a:buFont typeface="Wingdings" panose="05000000000000000000" pitchFamily="2" charset="2"/>
              <a:buChar char="l"/>
              <a:defRPr/>
            </a:pPr>
            <a:r>
              <a:rPr lang="ko-KR" altLang="en-US" sz="2800" spc="-2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폰트 종류 및 크기를 변경하지 마세요</a:t>
            </a:r>
            <a:r>
              <a:rPr lang="en-US" altLang="ko-KR" sz="2800" spc="-2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28" name="직사각형 227">
            <a:extLst>
              <a:ext uri="{FF2B5EF4-FFF2-40B4-BE49-F238E27FC236}">
                <a16:creationId xmlns:a16="http://schemas.microsoft.com/office/drawing/2014/main" id="{BFD22FCF-DA2E-3514-A4DF-94AE08E0FD96}"/>
              </a:ext>
            </a:extLst>
          </p:cNvPr>
          <p:cNvSpPr/>
          <p:nvPr/>
        </p:nvSpPr>
        <p:spPr>
          <a:xfrm>
            <a:off x="15657014" y="7600440"/>
            <a:ext cx="14290177" cy="3263540"/>
          </a:xfrm>
          <a:prstGeom prst="rect">
            <a:avLst/>
          </a:prstGeom>
        </p:spPr>
        <p:txBody>
          <a:bodyPr wrap="square" lIns="100157" tIns="50079" rIns="100157" bIns="50079">
            <a:spAutoFit/>
          </a:bodyPr>
          <a:lstStyle/>
          <a:p>
            <a:pPr marL="457200" marR="0" lvl="1" indent="-457200" algn="l" defTabSz="417516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ko-KR" altLang="en-US" sz="2800" spc="-2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상세 실행 방안 작성 </a:t>
            </a:r>
            <a:r>
              <a:rPr lang="en-US" altLang="ko-KR" sz="2800" spc="-2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(</a:t>
            </a:r>
            <a:r>
              <a:rPr lang="ko-KR" altLang="en-US" sz="2800" spc="-2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아이디어를 구현하기 위한 구체적인 방법</a:t>
            </a:r>
            <a:endParaRPr kumimoji="0" lang="en-US" altLang="ko-KR" sz="2800" b="0" i="0" u="none" strike="noStrike" kern="1200" cap="none" spc="-21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black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  <a:cs typeface="Arial" panose="020B0604020202020204" pitchFamily="34" charset="0"/>
            </a:endParaRPr>
          </a:p>
          <a:p>
            <a:pPr marL="457200" lvl="1" indent="-457200">
              <a:spcAft>
                <a:spcPts val="900"/>
              </a:spcAft>
              <a:buFont typeface="Wingdings" panose="05000000000000000000" pitchFamily="2" charset="2"/>
              <a:buChar char="l"/>
              <a:defRPr/>
            </a:pPr>
            <a:r>
              <a:rPr lang="ko-KR" altLang="en-US" sz="2800" spc="-2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예시</a:t>
            </a:r>
            <a:r>
              <a:rPr lang="en-US" altLang="ko-KR" sz="2800" spc="-2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: </a:t>
            </a:r>
            <a:r>
              <a:rPr lang="ko-KR" altLang="en-US" sz="2800" spc="-2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온</a:t>
            </a:r>
            <a:r>
              <a:rPr lang="en-US" altLang="ko-KR" sz="2800" spc="-2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/</a:t>
            </a:r>
            <a:r>
              <a:rPr lang="ko-KR" altLang="en-US" sz="2800" spc="-2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오프라인 연계 방법</a:t>
            </a:r>
            <a:r>
              <a:rPr lang="en-US" altLang="ko-KR" sz="2800" spc="-2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, </a:t>
            </a:r>
            <a:r>
              <a:rPr lang="ko-KR" altLang="en-US" sz="2800" spc="-2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프로그램 운영 프로세스 등</a:t>
            </a:r>
            <a:endParaRPr kumimoji="0" lang="en-US" altLang="ko-KR" sz="2800" b="0" i="0" u="none" strike="noStrike" kern="1200" cap="none" spc="-21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black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  <a:cs typeface="Arial" panose="020B0604020202020204" pitchFamily="34" charset="0"/>
            </a:endParaRPr>
          </a:p>
          <a:p>
            <a:pPr marL="457200" marR="0" lvl="1" indent="-457200" algn="l" defTabSz="417516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ko-KR" altLang="en-US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폰트 종류 및 크기를 변경하지 마세요</a:t>
            </a:r>
            <a:r>
              <a:rPr kumimoji="0" lang="en-US" altLang="ko-KR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.</a:t>
            </a:r>
          </a:p>
          <a:p>
            <a:pPr marL="457200" lvl="1" indent="-457200">
              <a:spcAft>
                <a:spcPts val="900"/>
              </a:spcAft>
              <a:buFont typeface="Wingdings" panose="05000000000000000000" pitchFamily="2" charset="2"/>
              <a:buChar char="l"/>
              <a:defRPr/>
            </a:pPr>
            <a:r>
              <a:rPr lang="ko-KR" altLang="en-US" sz="2800" spc="-2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폰트 종류 및 크기를 변경하지 마세요</a:t>
            </a:r>
            <a:r>
              <a:rPr lang="en-US" altLang="ko-KR" sz="2800" spc="-2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.</a:t>
            </a:r>
          </a:p>
          <a:p>
            <a:pPr marL="457200" lvl="1" indent="-457200">
              <a:spcAft>
                <a:spcPts val="900"/>
              </a:spcAft>
              <a:buFont typeface="Wingdings" panose="05000000000000000000" pitchFamily="2" charset="2"/>
              <a:buChar char="l"/>
              <a:defRPr/>
            </a:pPr>
            <a:r>
              <a:rPr lang="ko-KR" altLang="en-US" sz="2800" spc="-2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폰트 종류 및 크기를 변경하지 마세요</a:t>
            </a:r>
            <a:r>
              <a:rPr lang="en-US" altLang="ko-KR" sz="2800" spc="-2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.</a:t>
            </a:r>
          </a:p>
          <a:p>
            <a:pPr marL="457200" lvl="1" indent="-457200">
              <a:spcAft>
                <a:spcPts val="900"/>
              </a:spcAft>
              <a:buFont typeface="Wingdings" panose="05000000000000000000" pitchFamily="2" charset="2"/>
              <a:buChar char="l"/>
              <a:defRPr/>
            </a:pPr>
            <a:r>
              <a:rPr lang="ko-KR" altLang="en-US" sz="2800" spc="-2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폰트 종류 및 크기를 변경하지 마세요</a:t>
            </a:r>
            <a:r>
              <a:rPr lang="en-US" altLang="ko-KR" sz="2800" spc="-2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92" name="직사각형 191">
            <a:extLst>
              <a:ext uri="{FF2B5EF4-FFF2-40B4-BE49-F238E27FC236}">
                <a16:creationId xmlns:a16="http://schemas.microsoft.com/office/drawing/2014/main" id="{CC14997C-12FA-7B4B-8F6E-B7935297CAFC}"/>
              </a:ext>
            </a:extLst>
          </p:cNvPr>
          <p:cNvSpPr/>
          <p:nvPr/>
        </p:nvSpPr>
        <p:spPr>
          <a:xfrm>
            <a:off x="538638" y="6570425"/>
            <a:ext cx="14188340" cy="8985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171" tIns="50086" rIns="100171" bIns="50086" rtlCol="0" anchor="ctr"/>
          <a:lstStyle/>
          <a:p>
            <a:pPr marL="0" marR="0" lvl="0" indent="0" algn="l" defTabSz="3101476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5600" b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161064"/>
                </a:solidFill>
                <a:latin typeface="나눔고딕 ExtraBold" pitchFamily="50" charset="-127"/>
                <a:ea typeface="나눔고딕 ExtraBold" pitchFamily="50" charset="-127"/>
              </a:rPr>
              <a:t>1.</a:t>
            </a:r>
            <a:r>
              <a:rPr lang="ko-KR" altLang="en-US" sz="5600" b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161064"/>
                </a:solidFill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kumimoji="0" lang="ko-KR" altLang="en-US" sz="5600" b="1" i="0" u="none" strike="noStrike" kern="120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161064"/>
                </a:solidFill>
                <a:effectLst/>
                <a:uLnTx/>
                <a:uFillTx/>
                <a:latin typeface="나눔고딕 ExtraBold" pitchFamily="50" charset="-127"/>
                <a:ea typeface="나눔고딕 ExtraBold" pitchFamily="50" charset="-127"/>
                <a:cs typeface="+mn-cs"/>
              </a:rPr>
              <a:t>제안 배경</a:t>
            </a:r>
            <a:endParaRPr kumimoji="0" lang="en-US" altLang="ko-KR" sz="5600" b="1" i="0" u="none" strike="noStrike" kern="120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161064"/>
              </a:solidFill>
              <a:effectLst/>
              <a:uLnTx/>
              <a:uFillTx/>
              <a:latin typeface="나눔고딕 ExtraBold" pitchFamily="50" charset="-127"/>
              <a:ea typeface="나눔고딕 ExtraBold" pitchFamily="50" charset="-127"/>
              <a:cs typeface="+mn-cs"/>
            </a:endParaRPr>
          </a:p>
        </p:txBody>
      </p:sp>
      <p:sp>
        <p:nvSpPr>
          <p:cNvPr id="399" name="직사각형 398">
            <a:extLst>
              <a:ext uri="{FF2B5EF4-FFF2-40B4-BE49-F238E27FC236}">
                <a16:creationId xmlns:a16="http://schemas.microsoft.com/office/drawing/2014/main" id="{E340C9E3-18A0-57AA-6C5D-A279DE3527E6}"/>
              </a:ext>
            </a:extLst>
          </p:cNvPr>
          <p:cNvSpPr/>
          <p:nvPr/>
        </p:nvSpPr>
        <p:spPr>
          <a:xfrm>
            <a:off x="538638" y="11680801"/>
            <a:ext cx="14188340" cy="8985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171" tIns="50086" rIns="100171" bIns="50086" rtlCol="0" anchor="ctr"/>
          <a:lstStyle/>
          <a:p>
            <a:pPr marL="0" marR="0" lvl="0" indent="0" algn="l" defTabSz="3101476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5600" b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161064"/>
                </a:solidFill>
                <a:latin typeface="나눔고딕 ExtraBold" pitchFamily="50" charset="-127"/>
                <a:ea typeface="나눔고딕 ExtraBold" pitchFamily="50" charset="-127"/>
              </a:rPr>
              <a:t>2.</a:t>
            </a:r>
            <a:r>
              <a:rPr lang="ko-KR" altLang="en-US" sz="5600" b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161064"/>
                </a:solidFill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kumimoji="0" lang="ko-KR" altLang="en-US" sz="5600" b="1" i="0" u="none" strike="noStrike" kern="120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161064"/>
                </a:solidFill>
                <a:effectLst/>
                <a:uLnTx/>
                <a:uFillTx/>
                <a:latin typeface="나눔고딕 ExtraBold" pitchFamily="50" charset="-127"/>
                <a:ea typeface="나눔고딕 ExtraBold" pitchFamily="50" charset="-127"/>
                <a:cs typeface="+mn-cs"/>
              </a:rPr>
              <a:t>제안</a:t>
            </a:r>
            <a:r>
              <a:rPr kumimoji="0" lang="ko-KR" altLang="en-US" sz="5600" b="1" i="0" u="none" strike="noStrike" kern="120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0037A4"/>
                </a:solidFill>
                <a:effectLst/>
                <a:uLnTx/>
                <a:uFillTx/>
                <a:latin typeface="나눔고딕 ExtraBold" pitchFamily="50" charset="-127"/>
                <a:ea typeface="나눔고딕 ExtraBold" pitchFamily="50" charset="-127"/>
                <a:cs typeface="+mn-cs"/>
              </a:rPr>
              <a:t> </a:t>
            </a:r>
            <a:r>
              <a:rPr kumimoji="0" lang="ko-KR" altLang="en-US" sz="5600" b="1" i="0" u="none" strike="noStrike" kern="120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161064"/>
                </a:solidFill>
                <a:effectLst/>
                <a:uLnTx/>
                <a:uFillTx/>
                <a:latin typeface="나눔고딕 ExtraBold" pitchFamily="50" charset="-127"/>
                <a:ea typeface="나눔고딕 ExtraBold" pitchFamily="50" charset="-127"/>
                <a:cs typeface="+mn-cs"/>
              </a:rPr>
              <a:t>개요</a:t>
            </a:r>
            <a:endParaRPr kumimoji="0" lang="en-US" altLang="ko-KR" sz="5600" b="1" i="0" u="none" strike="noStrike" kern="120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161064"/>
              </a:solidFill>
              <a:effectLst/>
              <a:uLnTx/>
              <a:uFillTx/>
              <a:latin typeface="나눔고딕 ExtraBold" pitchFamily="50" charset="-127"/>
              <a:ea typeface="나눔고딕 ExtraBold" pitchFamily="50" charset="-127"/>
              <a:cs typeface="+mn-cs"/>
            </a:endParaRPr>
          </a:p>
        </p:txBody>
      </p:sp>
      <p:sp>
        <p:nvSpPr>
          <p:cNvPr id="410" name="직사각형 409">
            <a:extLst>
              <a:ext uri="{FF2B5EF4-FFF2-40B4-BE49-F238E27FC236}">
                <a16:creationId xmlns:a16="http://schemas.microsoft.com/office/drawing/2014/main" id="{006F1D5C-9E30-2EEB-8505-FF1ABEAB8D77}"/>
              </a:ext>
            </a:extLst>
          </p:cNvPr>
          <p:cNvSpPr/>
          <p:nvPr/>
        </p:nvSpPr>
        <p:spPr>
          <a:xfrm>
            <a:off x="538638" y="16289313"/>
            <a:ext cx="14188340" cy="8985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171" tIns="50086" rIns="100171" bIns="50086" rtlCol="0" anchor="ctr"/>
          <a:lstStyle/>
          <a:p>
            <a:pPr marL="0" marR="0" lvl="0" indent="0" algn="l" defTabSz="3101476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5600" b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161064"/>
                </a:solidFill>
                <a:latin typeface="나눔고딕 ExtraBold" pitchFamily="50" charset="-127"/>
                <a:ea typeface="나눔고딕 ExtraBold" pitchFamily="50" charset="-127"/>
              </a:rPr>
              <a:t>3.</a:t>
            </a:r>
            <a:r>
              <a:rPr lang="ko-KR" altLang="en-US" sz="5600" b="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161064"/>
                </a:solidFill>
                <a:latin typeface="나눔고딕 ExtraBold" pitchFamily="50" charset="-127"/>
                <a:ea typeface="나눔고딕 ExtraBold" pitchFamily="50" charset="-127"/>
              </a:rPr>
              <a:t> </a:t>
            </a:r>
            <a:r>
              <a:rPr kumimoji="0" lang="ko-KR" altLang="en-US" sz="5600" b="1" i="0" u="none" strike="noStrike" kern="120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161064"/>
                </a:solidFill>
                <a:effectLst/>
                <a:uLnTx/>
                <a:uFillTx/>
                <a:latin typeface="나눔고딕 ExtraBold" pitchFamily="50" charset="-127"/>
                <a:ea typeface="나눔고딕 ExtraBold" pitchFamily="50" charset="-127"/>
                <a:cs typeface="+mn-cs"/>
              </a:rPr>
              <a:t>제안 세부내용</a:t>
            </a:r>
            <a:endParaRPr kumimoji="0" lang="en-US" altLang="ko-KR" sz="5600" b="1" i="0" u="none" strike="noStrike" kern="120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161064"/>
              </a:solidFill>
              <a:effectLst/>
              <a:uLnTx/>
              <a:uFillTx/>
              <a:latin typeface="나눔고딕 ExtraBold" pitchFamily="50" charset="-127"/>
              <a:ea typeface="나눔고딕 ExtraBold" pitchFamily="50" charset="-127"/>
              <a:cs typeface="+mn-cs"/>
            </a:endParaRPr>
          </a:p>
        </p:txBody>
      </p:sp>
      <p:grpSp>
        <p:nvGrpSpPr>
          <p:cNvPr id="411" name="그룹 410">
            <a:extLst>
              <a:ext uri="{FF2B5EF4-FFF2-40B4-BE49-F238E27FC236}">
                <a16:creationId xmlns:a16="http://schemas.microsoft.com/office/drawing/2014/main" id="{02E12FDE-2BAC-538F-4AB8-C73ABAE36AD0}"/>
              </a:ext>
            </a:extLst>
          </p:cNvPr>
          <p:cNvGrpSpPr/>
          <p:nvPr/>
        </p:nvGrpSpPr>
        <p:grpSpPr>
          <a:xfrm>
            <a:off x="890065" y="29398697"/>
            <a:ext cx="13409490" cy="927145"/>
            <a:chOff x="5107705" y="1873268"/>
            <a:chExt cx="4309345" cy="468715"/>
          </a:xfrm>
        </p:grpSpPr>
        <p:grpSp>
          <p:nvGrpSpPr>
            <p:cNvPr id="426" name="그룹 425">
              <a:extLst>
                <a:ext uri="{FF2B5EF4-FFF2-40B4-BE49-F238E27FC236}">
                  <a16:creationId xmlns:a16="http://schemas.microsoft.com/office/drawing/2014/main" id="{E3A219A9-03E5-1FAE-6FA7-99924B375FA7}"/>
                </a:ext>
              </a:extLst>
            </p:cNvPr>
            <p:cNvGrpSpPr/>
            <p:nvPr/>
          </p:nvGrpSpPr>
          <p:grpSpPr>
            <a:xfrm>
              <a:off x="5107705" y="2018769"/>
              <a:ext cx="4309345" cy="323214"/>
              <a:chOff x="631983" y="4365104"/>
              <a:chExt cx="2762250" cy="864097"/>
            </a:xfrm>
          </p:grpSpPr>
          <p:sp>
            <p:nvSpPr>
              <p:cNvPr id="429" name="직사각형 428">
                <a:extLst>
                  <a:ext uri="{FF2B5EF4-FFF2-40B4-BE49-F238E27FC236}">
                    <a16:creationId xmlns:a16="http://schemas.microsoft.com/office/drawing/2014/main" id="{7B2BE456-9830-2402-AF50-CEB7F4802D86}"/>
                  </a:ext>
                </a:extLst>
              </p:cNvPr>
              <p:cNvSpPr/>
              <p:nvPr/>
            </p:nvSpPr>
            <p:spPr>
              <a:xfrm>
                <a:off x="635423" y="4365104"/>
                <a:ext cx="2755370" cy="864097"/>
              </a:xfrm>
              <a:prstGeom prst="rect">
                <a:avLst/>
              </a:prstGeom>
              <a:solidFill>
                <a:srgbClr val="D7DAF1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29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996" b="0" i="0" u="none" strike="noStrike" kern="0" cap="none" spc="0" normalizeH="0" baseline="0" noProof="0" dirty="0">
                  <a:ln>
                    <a:solidFill>
                      <a:prstClr val="white">
                        <a:lumMod val="50000"/>
                        <a:alpha val="0"/>
                      </a:prst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  <a:cs typeface="+mn-cs"/>
                </a:endParaRPr>
              </a:p>
            </p:txBody>
          </p:sp>
          <p:sp>
            <p:nvSpPr>
              <p:cNvPr id="430" name="자유형 27">
                <a:extLst>
                  <a:ext uri="{FF2B5EF4-FFF2-40B4-BE49-F238E27FC236}">
                    <a16:creationId xmlns:a16="http://schemas.microsoft.com/office/drawing/2014/main" id="{B95B10F6-B9A1-E4EF-5AF2-C723A3577802}"/>
                  </a:ext>
                </a:extLst>
              </p:cNvPr>
              <p:cNvSpPr/>
              <p:nvPr/>
            </p:nvSpPr>
            <p:spPr>
              <a:xfrm>
                <a:off x="631983" y="4365467"/>
                <a:ext cx="2762250" cy="0"/>
              </a:xfrm>
              <a:custGeom>
                <a:avLst/>
                <a:gdLst>
                  <a:gd name="connsiteX0" fmla="*/ 0 w 2762250"/>
                  <a:gd name="connsiteY0" fmla="*/ 0 h 0"/>
                  <a:gd name="connsiteX1" fmla="*/ 2762250 w 2762250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762250">
                    <a:moveTo>
                      <a:pt x="0" y="0"/>
                    </a:moveTo>
                    <a:lnTo>
                      <a:pt x="2762250" y="0"/>
                    </a:lnTo>
                  </a:path>
                </a:pathLst>
              </a:custGeom>
              <a:ln w="190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175169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8787" b="0" i="0" u="none" strike="noStrike" kern="1200" cap="none" spc="0" normalizeH="0" baseline="0" noProof="0" dirty="0">
                  <a:ln>
                    <a:solidFill>
                      <a:prstClr val="white">
                        <a:lumMod val="50000"/>
                        <a:alpha val="0"/>
                      </a:prstClr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  <a:cs typeface="+mn-cs"/>
                </a:endParaRPr>
              </a:p>
            </p:txBody>
          </p:sp>
        </p:grpSp>
        <p:sp>
          <p:nvSpPr>
            <p:cNvPr id="428" name="모서리가 둥근 직사각형 25">
              <a:extLst>
                <a:ext uri="{FF2B5EF4-FFF2-40B4-BE49-F238E27FC236}">
                  <a16:creationId xmlns:a16="http://schemas.microsoft.com/office/drawing/2014/main" id="{9E3676BC-7D90-5381-D0DF-0DBEB9B1570B}"/>
                </a:ext>
              </a:extLst>
            </p:cNvPr>
            <p:cNvSpPr/>
            <p:nvPr/>
          </p:nvSpPr>
          <p:spPr>
            <a:xfrm>
              <a:off x="5499573" y="1873268"/>
              <a:ext cx="3525609" cy="324000"/>
            </a:xfrm>
            <a:prstGeom prst="roundRect">
              <a:avLst>
                <a:gd name="adj" fmla="val 50000"/>
              </a:avLst>
            </a:prstGeom>
            <a:solidFill>
              <a:srgbClr val="161064"/>
            </a:solidFill>
            <a:ln w="28575">
              <a:noFill/>
            </a:ln>
            <a:effectLst/>
            <a:scene3d>
              <a:camera prst="orthographicFront"/>
              <a:lightRig rig="threePt" dir="t"/>
            </a:scene3d>
            <a:sp3d prstMaterial="matte"/>
          </p:spPr>
          <p:txBody>
            <a:bodyPr vert="horz" wrap="square" lIns="91298" tIns="45648" rIns="91298" bIns="45648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1224827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3800" b="1" i="0" u="none" strike="noStrike" kern="1200" cap="none" spc="-69" normalizeH="0" baseline="0" noProof="0" dirty="0">
                  <a:ln>
                    <a:solidFill>
                      <a:prstClr val="white">
                        <a:lumMod val="50000"/>
                        <a:alpha val="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나눔고딕" pitchFamily="50" charset="-127"/>
                  <a:ea typeface="나눔고딕" pitchFamily="50" charset="-127"/>
                  <a:cs typeface="Arial" pitchFamily="34" charset="0"/>
                </a:rPr>
                <a:t>제안 세부내용 ②</a:t>
              </a:r>
            </a:p>
          </p:txBody>
        </p:sp>
      </p:grpSp>
      <p:sp>
        <p:nvSpPr>
          <p:cNvPr id="533" name="직사각형 532">
            <a:extLst>
              <a:ext uri="{FF2B5EF4-FFF2-40B4-BE49-F238E27FC236}">
                <a16:creationId xmlns:a16="http://schemas.microsoft.com/office/drawing/2014/main" id="{A08C7E5A-A438-9B97-832D-A1C42DC34837}"/>
              </a:ext>
            </a:extLst>
          </p:cNvPr>
          <p:cNvSpPr/>
          <p:nvPr/>
        </p:nvSpPr>
        <p:spPr>
          <a:xfrm>
            <a:off x="15710906" y="6568233"/>
            <a:ext cx="14188340" cy="8985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171" tIns="50086" rIns="100171" bIns="50086" rtlCol="0" anchor="ctr"/>
          <a:lstStyle/>
          <a:p>
            <a:pPr marL="0" marR="0" lvl="0" indent="0" algn="l" defTabSz="3101476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5600" b="1" i="0" u="none" strike="noStrike" kern="120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161064"/>
                </a:solidFill>
                <a:effectLst/>
                <a:uLnTx/>
                <a:uFillTx/>
                <a:latin typeface="나눔고딕 ExtraBold" pitchFamily="50" charset="-127"/>
                <a:ea typeface="나눔고딕 ExtraBold" pitchFamily="50" charset="-127"/>
                <a:cs typeface="+mn-cs"/>
              </a:rPr>
              <a:t>4. </a:t>
            </a:r>
            <a:r>
              <a:rPr kumimoji="0" lang="ko-KR" altLang="en-US" sz="5600" b="1" i="0" u="none" strike="noStrike" kern="120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161064"/>
                </a:solidFill>
                <a:effectLst/>
                <a:uLnTx/>
                <a:uFillTx/>
                <a:latin typeface="나눔고딕 ExtraBold" pitchFamily="50" charset="-127"/>
                <a:ea typeface="나눔고딕 ExtraBold" pitchFamily="50" charset="-127"/>
                <a:cs typeface="+mn-cs"/>
              </a:rPr>
              <a:t>사업 고도화 및 활성화 전략</a:t>
            </a:r>
            <a:endParaRPr kumimoji="0" lang="en-US" altLang="ko-KR" sz="5600" b="1" i="0" u="none" strike="noStrike" kern="120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161064"/>
              </a:solidFill>
              <a:effectLst/>
              <a:uLnTx/>
              <a:uFillTx/>
              <a:latin typeface="나눔고딕 ExtraBold" pitchFamily="50" charset="-127"/>
              <a:ea typeface="나눔고딕 ExtraBold" pitchFamily="50" charset="-127"/>
              <a:cs typeface="+mn-cs"/>
            </a:endParaRPr>
          </a:p>
        </p:txBody>
      </p:sp>
      <p:sp>
        <p:nvSpPr>
          <p:cNvPr id="580" name="직사각형 579">
            <a:extLst>
              <a:ext uri="{FF2B5EF4-FFF2-40B4-BE49-F238E27FC236}">
                <a16:creationId xmlns:a16="http://schemas.microsoft.com/office/drawing/2014/main" id="{4C3F79E6-0713-A6F2-9D6A-86A0545D58D8}"/>
              </a:ext>
            </a:extLst>
          </p:cNvPr>
          <p:cNvSpPr/>
          <p:nvPr/>
        </p:nvSpPr>
        <p:spPr>
          <a:xfrm>
            <a:off x="15662780" y="21519324"/>
            <a:ext cx="14188340" cy="8985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171" tIns="50086" rIns="100171" bIns="50086" rtlCol="0" anchor="ctr"/>
          <a:lstStyle/>
          <a:p>
            <a:pPr marL="0" marR="0" lvl="0" indent="0" algn="l" defTabSz="3101476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5600" b="1" i="0" u="none" strike="noStrike" kern="120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161064"/>
                </a:solidFill>
                <a:effectLst/>
                <a:uLnTx/>
                <a:uFillTx/>
                <a:latin typeface="나눔고딕 ExtraBold" pitchFamily="50" charset="-127"/>
                <a:ea typeface="나눔고딕 ExtraBold" pitchFamily="50" charset="-127"/>
                <a:cs typeface="+mn-cs"/>
              </a:rPr>
              <a:t>5. </a:t>
            </a:r>
            <a:r>
              <a:rPr kumimoji="0" lang="ko-KR" altLang="en-US" sz="5600" b="1" i="0" u="none" strike="noStrike" kern="120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161064"/>
                </a:solidFill>
                <a:effectLst/>
                <a:uLnTx/>
                <a:uFillTx/>
                <a:latin typeface="나눔고딕 ExtraBold" pitchFamily="50" charset="-127"/>
                <a:ea typeface="나눔고딕 ExtraBold" pitchFamily="50" charset="-127"/>
                <a:cs typeface="+mn-cs"/>
              </a:rPr>
              <a:t>활용 방안</a:t>
            </a:r>
            <a:endParaRPr kumimoji="0" lang="en-US" altLang="ko-KR" sz="5600" b="1" i="0" u="none" strike="noStrike" kern="120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161064"/>
              </a:solidFill>
              <a:effectLst/>
              <a:uLnTx/>
              <a:uFillTx/>
              <a:latin typeface="나눔고딕 ExtraBold" pitchFamily="50" charset="-127"/>
              <a:ea typeface="나눔고딕 ExtraBold" pitchFamily="50" charset="-127"/>
              <a:cs typeface="+mn-cs"/>
            </a:endParaRPr>
          </a:p>
        </p:txBody>
      </p:sp>
      <p:sp>
        <p:nvSpPr>
          <p:cNvPr id="160" name="Rounded Rectangle 3"/>
          <p:cNvSpPr/>
          <p:nvPr/>
        </p:nvSpPr>
        <p:spPr>
          <a:xfrm>
            <a:off x="777240" y="594360"/>
            <a:ext cx="7909560" cy="6583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7516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  <p:sp>
        <p:nvSpPr>
          <p:cNvPr id="161" name="TextBox 160"/>
          <p:cNvSpPr txBox="1"/>
          <p:nvPr/>
        </p:nvSpPr>
        <p:spPr>
          <a:xfrm>
            <a:off x="1161289" y="701278"/>
            <a:ext cx="7422686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0" marR="0" lvl="0" indent="0" algn="l" defTabSz="417516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0" u="none" strike="noStrike" kern="1200" cap="none" spc="0" normalizeH="0" baseline="0" noProof="0" dirty="0">
                <a:ln>
                  <a:noFill/>
                </a:ln>
                <a:solidFill>
                  <a:srgbClr val="161064"/>
                </a:solidFill>
                <a:effectLst/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rPr>
              <a:t>제4회 </a:t>
            </a:r>
            <a:r>
              <a:rPr kumimoji="0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61064"/>
                </a:solidFill>
                <a:effectLst/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rPr>
              <a:t>공주</a:t>
            </a:r>
            <a:r>
              <a:rPr kumimoji="0" sz="2800" b="1" i="0" u="none" strike="noStrike" kern="1200" cap="none" spc="0" normalizeH="0" baseline="0" noProof="0" dirty="0">
                <a:ln>
                  <a:noFill/>
                </a:ln>
                <a:solidFill>
                  <a:srgbClr val="161064"/>
                </a:solidFill>
                <a:effectLst/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rPr>
              <a:t> </a:t>
            </a:r>
            <a:r>
              <a:rPr kumimoji="0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61064"/>
                </a:solidFill>
                <a:effectLst/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rPr>
              <a:t>관광포럼</a:t>
            </a:r>
            <a:r>
              <a:rPr kumimoji="0" sz="2800" b="1" i="0" u="none" strike="noStrike" kern="1200" cap="none" spc="0" normalizeH="0" baseline="0" noProof="0" dirty="0">
                <a:ln>
                  <a:noFill/>
                </a:ln>
                <a:solidFill>
                  <a:srgbClr val="161064"/>
                </a:solidFill>
                <a:effectLst/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rPr>
              <a:t> </a:t>
            </a:r>
            <a:r>
              <a:rPr kumimoji="0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61064"/>
                </a:solidFill>
                <a:effectLst/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rPr>
              <a:t>대학생</a:t>
            </a:r>
            <a:r>
              <a:rPr kumimoji="0" sz="2800" b="1" i="0" u="none" strike="noStrike" kern="1200" cap="none" spc="0" normalizeH="0" baseline="0" noProof="0" dirty="0">
                <a:ln>
                  <a:noFill/>
                </a:ln>
                <a:solidFill>
                  <a:srgbClr val="161064"/>
                </a:solidFill>
                <a:effectLst/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rPr>
              <a:t> </a:t>
            </a:r>
            <a:r>
              <a:rPr kumimoji="0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61064"/>
                </a:solidFill>
                <a:effectLst/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rPr>
              <a:t>아이디어</a:t>
            </a:r>
            <a:r>
              <a:rPr kumimoji="0" sz="2800" b="1" i="0" u="none" strike="noStrike" kern="1200" cap="none" spc="0" normalizeH="0" baseline="0" noProof="0" dirty="0">
                <a:ln>
                  <a:noFill/>
                </a:ln>
                <a:solidFill>
                  <a:srgbClr val="161064"/>
                </a:solidFill>
                <a:effectLst/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rPr>
              <a:t> </a:t>
            </a:r>
            <a:r>
              <a:rPr kumimoji="0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161064"/>
                </a:solidFill>
                <a:effectLst/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rPr>
              <a:t>공모전</a:t>
            </a:r>
            <a:endParaRPr kumimoji="0" sz="2800" b="1" i="0" u="none" strike="noStrike" kern="1200" cap="none" spc="0" normalizeH="0" baseline="0" noProof="0" dirty="0">
              <a:ln>
                <a:noFill/>
              </a:ln>
              <a:solidFill>
                <a:srgbClr val="161064"/>
              </a:solidFill>
              <a:effectLst/>
              <a:uLnTx/>
              <a:uFillTx/>
              <a:latin typeface="HY헤드라인M" panose="02030600000101010101" pitchFamily="18" charset="-127"/>
              <a:ea typeface="HY헤드라인M" panose="02030600000101010101" pitchFamily="18" charset="-127"/>
              <a:cs typeface="+mn-cs"/>
            </a:endParaRPr>
          </a:p>
        </p:txBody>
      </p:sp>
      <p:sp>
        <p:nvSpPr>
          <p:cNvPr id="162" name="TextBox 161"/>
          <p:cNvSpPr txBox="1"/>
          <p:nvPr/>
        </p:nvSpPr>
        <p:spPr>
          <a:xfrm>
            <a:off x="822960" y="1706260"/>
            <a:ext cx="21671280" cy="1325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0" marR="0" lvl="0" indent="0" algn="l" defTabSz="417516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9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anumSquare"/>
                <a:ea typeface="+mn-ea"/>
                <a:cs typeface="+mn-cs"/>
              </a:rPr>
              <a:t>제안서 제목을 입력하세요</a:t>
            </a:r>
            <a:endParaRPr kumimoji="0" sz="49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anumSquare"/>
              <a:ea typeface="+mn-ea"/>
              <a:cs typeface="+mn-cs"/>
            </a:endParaRPr>
          </a:p>
        </p:txBody>
      </p:sp>
      <p:sp>
        <p:nvSpPr>
          <p:cNvPr id="163" name="TextBox 162"/>
          <p:cNvSpPr txBox="1"/>
          <p:nvPr/>
        </p:nvSpPr>
        <p:spPr>
          <a:xfrm>
            <a:off x="822960" y="3004708"/>
            <a:ext cx="20939760" cy="3231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0" marR="0" lvl="0" indent="0" algn="l" defTabSz="417516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100" b="0" i="0" u="none" strike="noStrike" kern="1200" cap="none" spc="0" normalizeH="0" baseline="0" noProof="0" err="1">
                <a:ln>
                  <a:noFill/>
                </a:ln>
                <a:solidFill>
                  <a:srgbClr val="E0F4ED"/>
                </a:solidFill>
                <a:effectLst/>
                <a:uLnTx/>
                <a:uFillTx/>
                <a:latin typeface="Noto Sans CJK KR"/>
                <a:ea typeface="+mn-ea"/>
                <a:cs typeface="+mn-cs"/>
              </a:rPr>
              <a:t>부제</a:t>
            </a:r>
            <a:r>
              <a:rPr kumimoji="0" sz="2100" b="0" i="0" u="none" strike="noStrike" kern="1200" cap="none" spc="0" normalizeH="0" baseline="0" noProof="0">
                <a:ln>
                  <a:noFill/>
                </a:ln>
                <a:solidFill>
                  <a:srgbClr val="E0F4ED"/>
                </a:solidFill>
                <a:effectLst/>
                <a:uLnTx/>
                <a:uFillTx/>
                <a:latin typeface="Noto Sans CJK KR"/>
                <a:ea typeface="+mn-ea"/>
                <a:cs typeface="+mn-cs"/>
              </a:rPr>
              <a:t> 또는</a:t>
            </a:r>
            <a:r>
              <a:rPr kumimoji="0" lang="ko-KR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E0F4ED"/>
                </a:solidFill>
                <a:effectLst/>
                <a:uLnTx/>
                <a:uFillTx/>
                <a:latin typeface="Noto Sans CJK KR"/>
                <a:ea typeface="+mn-ea"/>
                <a:cs typeface="+mn-cs"/>
              </a:rPr>
              <a:t> 제안의 핵심 메시지를 </a:t>
            </a:r>
            <a:r>
              <a:rPr kumimoji="0" lang="ko-KR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E0F4ED"/>
                </a:solidFill>
                <a:effectLst/>
                <a:uLnTx/>
                <a:uFillTx/>
                <a:latin typeface="Noto Sans CJK KR"/>
                <a:ea typeface="맑은 고딕" panose="020B0503020000020004" pitchFamily="50" charset="-127"/>
                <a:cs typeface="+mn-cs"/>
              </a:rPr>
              <a:t>요약하여 </a:t>
            </a:r>
            <a:r>
              <a:rPr kumimoji="0" lang="ko-KR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E0F4ED"/>
                </a:solidFill>
                <a:effectLst/>
                <a:uLnTx/>
                <a:uFillTx/>
                <a:latin typeface="Noto Sans CJK KR"/>
                <a:ea typeface="+mn-ea"/>
                <a:cs typeface="+mn-cs"/>
              </a:rPr>
              <a:t> 작성</a:t>
            </a:r>
            <a:endParaRPr kumimoji="0" sz="2100" b="0" i="0" u="none" strike="noStrike" kern="1200" cap="none" spc="0" normalizeH="0" baseline="0" noProof="0" dirty="0">
              <a:ln>
                <a:noFill/>
              </a:ln>
              <a:solidFill>
                <a:srgbClr val="E0F4ED"/>
              </a:solidFill>
              <a:effectLst/>
              <a:uLnTx/>
              <a:uFillTx/>
              <a:latin typeface="Noto Sans CJK KR"/>
              <a:ea typeface="+mn-ea"/>
              <a:cs typeface="+mn-cs"/>
            </a:endParaRPr>
          </a:p>
        </p:txBody>
      </p:sp>
      <p:sp>
        <p:nvSpPr>
          <p:cNvPr id="164" name="Rounded Rectangle 7"/>
          <p:cNvSpPr/>
          <p:nvPr/>
        </p:nvSpPr>
        <p:spPr>
          <a:xfrm>
            <a:off x="777240" y="3994216"/>
            <a:ext cx="15544800" cy="1133857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7516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8198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+mn-ea"/>
              <a:cs typeface="+mn-cs"/>
            </a:endParaRPr>
          </a:p>
        </p:txBody>
      </p:sp>
      <p:sp>
        <p:nvSpPr>
          <p:cNvPr id="165" name="TextBox 164"/>
          <p:cNvSpPr txBox="1"/>
          <p:nvPr/>
        </p:nvSpPr>
        <p:spPr>
          <a:xfrm>
            <a:off x="1063035" y="4110933"/>
            <a:ext cx="15041880" cy="87312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kumimoji="0" lang="ko-KR" altLang="en-US" sz="2000" b="1" i="0" u="none" strike="noStrike" kern="1200" cap="none" spc="0" normalizeH="0" baseline="0" noProof="0">
                <a:ln>
                  <a:noFill/>
                </a:ln>
                <a:solidFill>
                  <a:srgbClr val="161064"/>
                </a:solidFill>
                <a:effectLst/>
                <a:uLnTx/>
                <a:uFillTx/>
                <a:latin typeface="Noto Sans CJK KR"/>
                <a:ea typeface="맑은 고딕" panose="020B0503020000020004" pitchFamily="50" charset="-127"/>
                <a:cs typeface="+mn-cs"/>
              </a:rPr>
              <a:t>팀         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61064"/>
                </a:solidFill>
                <a:effectLst/>
                <a:uLnTx/>
                <a:uFillTx/>
                <a:latin typeface="Noto Sans CJK KR"/>
                <a:ea typeface="맑은 고딕" panose="020B0503020000020004" pitchFamily="50" charset="-127"/>
                <a:cs typeface="+mn-cs"/>
              </a:rPr>
              <a:t>명    </a:t>
            </a:r>
            <a:r>
              <a:rPr lang="en-US" altLang="ko-KR" sz="2000" b="1" noProof="0" dirty="0">
                <a:solidFill>
                  <a:srgbClr val="161064"/>
                </a:solidFill>
                <a:latin typeface="Noto Sans CJK KR"/>
              </a:rPr>
              <a:t>l</a:t>
            </a: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srgbClr val="161064"/>
                </a:solidFill>
                <a:effectLst/>
                <a:uLnTx/>
                <a:uFillTx/>
                <a:latin typeface="Noto Sans CJK KR"/>
                <a:ea typeface="+mn-ea"/>
                <a:cs typeface="+mn-cs"/>
              </a:rPr>
              <a:t>   </a:t>
            </a:r>
            <a:r>
              <a:rPr kumimoji="0" lang="ko-KR" altLang="en-US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Noto Sans CJK KR"/>
                <a:cs typeface="+mn-cs"/>
              </a:rPr>
              <a:t>개인 참가인 경우 응모자 성명 작성</a:t>
            </a:r>
            <a:endParaRPr kumimoji="0" lang="en-US" altLang="ko-KR" sz="20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Noto Sans CJK KR"/>
              <a:ea typeface="맑은 고딕" panose="020B0503020000020004" pitchFamily="50" charset="-127"/>
              <a:cs typeface="+mn-cs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ko-KR" alt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161064"/>
                </a:solidFill>
                <a:effectLst/>
                <a:uLnTx/>
                <a:uFillTx/>
                <a:latin typeface="Noto Sans CJK KR"/>
                <a:ea typeface="맑은 고딕" panose="020B0503020000020004" pitchFamily="50" charset="-127"/>
                <a:cs typeface="+mn-cs"/>
              </a:rPr>
              <a:t>공모분야</a:t>
            </a:r>
            <a:r>
              <a: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61064"/>
                </a:solidFill>
                <a:effectLst/>
                <a:uLnTx/>
                <a:uFillTx/>
                <a:latin typeface="Noto Sans CJK KR"/>
                <a:ea typeface="맑은 고딕" panose="020B0503020000020004" pitchFamily="50" charset="-127"/>
                <a:cs typeface="+mn-cs"/>
              </a:rPr>
              <a:t>  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161064"/>
                </a:solidFill>
                <a:effectLst/>
                <a:uLnTx/>
                <a:uFillTx/>
                <a:latin typeface="Noto Sans CJK KR"/>
                <a:ea typeface="+mn-ea"/>
                <a:cs typeface="+mn-cs"/>
              </a:rPr>
              <a:t>  </a:t>
            </a:r>
            <a:r>
              <a:rPr lang="en-US" sz="2000" b="1" noProof="0" dirty="0">
                <a:solidFill>
                  <a:srgbClr val="161064"/>
                </a:solidFill>
                <a:latin typeface="Noto Sans CJK KR"/>
              </a:rPr>
              <a:t>l</a:t>
            </a:r>
            <a:r>
              <a:rPr kumimoji="0" sz="2000" b="1" i="0" u="none" strike="noStrike" kern="1200" cap="none" spc="0" normalizeH="0" baseline="0" noProof="0" dirty="0">
                <a:ln>
                  <a:noFill/>
                </a:ln>
                <a:solidFill>
                  <a:srgbClr val="161064"/>
                </a:solidFill>
                <a:effectLst/>
                <a:uLnTx/>
                <a:uFillTx/>
                <a:latin typeface="Noto Sans CJK KR"/>
                <a:ea typeface="+mn-ea"/>
                <a:cs typeface="+mn-cs"/>
              </a:rPr>
              <a:t> </a:t>
            </a:r>
            <a:r>
              <a:rPr kumimoji="0" lang="en-US" altLang="ko-KR" sz="2000" b="1" i="0" u="none" strike="noStrike" kern="1200" cap="none" spc="0" normalizeH="0" baseline="0" noProof="0" dirty="0">
                <a:ln>
                  <a:noFill/>
                </a:ln>
                <a:solidFill>
                  <a:srgbClr val="161064"/>
                </a:solidFill>
                <a:effectLst/>
                <a:uLnTx/>
                <a:uFillTx/>
                <a:latin typeface="Noto Sans CJK KR"/>
                <a:ea typeface="맑은 고딕" panose="020B0503020000020004" pitchFamily="50" charset="-127"/>
                <a:cs typeface="+mn-cs"/>
              </a:rPr>
              <a:t>  </a:t>
            </a:r>
            <a:r>
              <a:rPr lang="en-US" altLang="ko-KR" sz="2000" i="1" dirty="0">
                <a:solidFill>
                  <a:schemeClr val="bg1">
                    <a:lumMod val="50000"/>
                  </a:schemeClr>
                </a:solidFill>
                <a:latin typeface="Noto Sans CJK KR"/>
              </a:rPr>
              <a:t>3</a:t>
            </a:r>
            <a:r>
              <a:rPr lang="ko-KR" altLang="en-US" sz="2000" i="1" dirty="0">
                <a:solidFill>
                  <a:schemeClr val="bg1">
                    <a:lumMod val="50000"/>
                  </a:schemeClr>
                </a:solidFill>
                <a:latin typeface="Noto Sans CJK KR"/>
              </a:rPr>
              <a:t>가지 중  </a:t>
            </a:r>
            <a:r>
              <a:rPr lang="en-US" altLang="ko-KR" sz="2000" i="1" dirty="0">
                <a:solidFill>
                  <a:schemeClr val="bg1">
                    <a:lumMod val="50000"/>
                  </a:schemeClr>
                </a:solidFill>
                <a:latin typeface="Noto Sans CJK KR"/>
              </a:rPr>
              <a:t>1</a:t>
            </a:r>
            <a:r>
              <a:rPr lang="ko-KR" altLang="en-US" sz="2000" i="1" dirty="0">
                <a:solidFill>
                  <a:schemeClr val="bg1">
                    <a:lumMod val="50000"/>
                  </a:schemeClr>
                </a:solidFill>
                <a:latin typeface="Noto Sans CJK KR"/>
              </a:rPr>
              <a:t>가지 선택하여 작성</a:t>
            </a:r>
            <a:endParaRPr lang="en-US" altLang="ko-KR" sz="2000" i="1" dirty="0">
              <a:solidFill>
                <a:schemeClr val="bg1">
                  <a:lumMod val="50000"/>
                </a:schemeClr>
              </a:solidFill>
              <a:latin typeface="Noto Sans CJK KR"/>
            </a:endParaRPr>
          </a:p>
        </p:txBody>
      </p:sp>
      <p:sp>
        <p:nvSpPr>
          <p:cNvPr id="43" name="직사각형 42"/>
          <p:cNvSpPr/>
          <p:nvPr/>
        </p:nvSpPr>
        <p:spPr>
          <a:xfrm>
            <a:off x="0" y="39907937"/>
            <a:ext cx="30275213" cy="1080120"/>
          </a:xfrm>
          <a:prstGeom prst="rect">
            <a:avLst/>
          </a:prstGeom>
          <a:solidFill>
            <a:srgbClr val="1610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17516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8198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66" name="TextBox 165"/>
          <p:cNvSpPr txBox="1"/>
          <p:nvPr/>
        </p:nvSpPr>
        <p:spPr>
          <a:xfrm>
            <a:off x="8804241" y="40484001"/>
            <a:ext cx="12666730" cy="55399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0" marR="0" lvl="0" indent="0" algn="ctr" defTabSz="417516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나눔고딕" panose="020D0604000000000000" pitchFamily="50" charset="-127"/>
                <a:ea typeface="나눔고딕 ExtraBold"/>
                <a:cs typeface="+mn-cs"/>
              </a:rPr>
              <a:t>제4회 </a:t>
            </a:r>
            <a:r>
              <a:rPr kumimoji="0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나눔고딕" panose="020D0604000000000000" pitchFamily="50" charset="-127"/>
                <a:ea typeface="나눔고딕 ExtraBold"/>
                <a:cs typeface="+mn-cs"/>
              </a:rPr>
              <a:t>공주</a:t>
            </a:r>
            <a:r>
              <a:rPr kumimoji="0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나눔고딕" panose="020D0604000000000000" pitchFamily="50" charset="-127"/>
                <a:ea typeface="나눔고딕 ExtraBold"/>
                <a:cs typeface="+mn-cs"/>
              </a:rPr>
              <a:t> </a:t>
            </a:r>
            <a:r>
              <a:rPr kumimoji="0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나눔고딕" panose="020D0604000000000000" pitchFamily="50" charset="-127"/>
                <a:ea typeface="나눔고딕 ExtraBold"/>
                <a:cs typeface="+mn-cs"/>
              </a:rPr>
              <a:t>관광포럼</a:t>
            </a:r>
            <a:r>
              <a:rPr kumimoji="0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나눔고딕" panose="020D0604000000000000" pitchFamily="50" charset="-127"/>
                <a:ea typeface="나눔고딕 ExtraBold"/>
                <a:cs typeface="+mn-cs"/>
              </a:rPr>
              <a:t>  |  AI </a:t>
            </a:r>
            <a:r>
              <a:rPr kumimoji="0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나눔고딕" panose="020D0604000000000000" pitchFamily="50" charset="-127"/>
                <a:ea typeface="나눔고딕 ExtraBold"/>
                <a:cs typeface="+mn-cs"/>
              </a:rPr>
              <a:t>대항해시대의</a:t>
            </a:r>
            <a:r>
              <a:rPr kumimoji="0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나눔고딕" panose="020D0604000000000000" pitchFamily="50" charset="-127"/>
                <a:ea typeface="나눔고딕 ExtraBold"/>
                <a:cs typeface="+mn-cs"/>
              </a:rPr>
              <a:t> </a:t>
            </a:r>
            <a:r>
              <a:rPr kumimoji="0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나눔고딕" panose="020D0604000000000000" pitchFamily="50" charset="-127"/>
                <a:ea typeface="나눔고딕 ExtraBold"/>
                <a:cs typeface="+mn-cs"/>
              </a:rPr>
              <a:t>공주관광</a:t>
            </a:r>
            <a:r>
              <a:rPr kumimoji="0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나눔고딕" panose="020D0604000000000000" pitchFamily="50" charset="-127"/>
                <a:ea typeface="나눔고딕 ExtraBold"/>
                <a:cs typeface="+mn-cs"/>
              </a:rPr>
              <a:t> </a:t>
            </a:r>
            <a:r>
              <a:rPr kumimoji="0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나눔고딕" panose="020D0604000000000000" pitchFamily="50" charset="-127"/>
                <a:ea typeface="나눔고딕 ExtraBold"/>
                <a:cs typeface="+mn-cs"/>
              </a:rPr>
              <a:t>활성화</a:t>
            </a:r>
            <a:r>
              <a:rPr kumimoji="0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나눔고딕" panose="020D0604000000000000" pitchFamily="50" charset="-127"/>
                <a:ea typeface="나눔고딕 ExtraBold"/>
                <a:cs typeface="+mn-cs"/>
              </a:rPr>
              <a:t> </a:t>
            </a:r>
            <a:r>
              <a:rPr kumimoji="0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나눔고딕" panose="020D0604000000000000" pitchFamily="50" charset="-127"/>
                <a:ea typeface="나눔고딕 ExtraBold"/>
                <a:cs typeface="+mn-cs"/>
              </a:rPr>
              <a:t>전략</a:t>
            </a:r>
            <a:endParaRPr kumimoji="0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나눔고딕" panose="020D0604000000000000" pitchFamily="50" charset="-127"/>
              <a:ea typeface="나눔고딕 ExtraBold"/>
              <a:cs typeface="+mn-cs"/>
            </a:endParaRPr>
          </a:p>
        </p:txBody>
      </p:sp>
      <p:sp>
        <p:nvSpPr>
          <p:cNvPr id="172" name="TextBox 171"/>
          <p:cNvSpPr txBox="1"/>
          <p:nvPr/>
        </p:nvSpPr>
        <p:spPr>
          <a:xfrm>
            <a:off x="9739829" y="41571704"/>
            <a:ext cx="864096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0" marR="0" lvl="0" indent="0" algn="ctr" defTabSz="417516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CJK KR"/>
                <a:ea typeface="맑은 고딕" panose="020B0503020000020004" pitchFamily="50" charset="-127"/>
                <a:cs typeface="+mn-cs"/>
              </a:rPr>
              <a:t>주최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 CJK KR"/>
              <a:ea typeface="+mn-ea"/>
              <a:cs typeface="+mn-cs"/>
            </a:endParaRPr>
          </a:p>
        </p:txBody>
      </p:sp>
      <p:pic>
        <p:nvPicPr>
          <p:cNvPr id="173" name="그림 17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8993" y="41494929"/>
            <a:ext cx="3121423" cy="634039"/>
          </a:xfrm>
          <a:prstGeom prst="rect">
            <a:avLst/>
          </a:prstGeom>
        </p:spPr>
      </p:pic>
      <p:sp>
        <p:nvSpPr>
          <p:cNvPr id="174" name="TextBox 173"/>
          <p:cNvSpPr txBox="1"/>
          <p:nvPr/>
        </p:nvSpPr>
        <p:spPr>
          <a:xfrm>
            <a:off x="13922997" y="41571704"/>
            <a:ext cx="864096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marL="0" marR="0" lvl="0" indent="0" algn="ctr" defTabSz="417516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o Sans CJK KR"/>
                <a:ea typeface="맑은 고딕" panose="020B0503020000020004" pitchFamily="50" charset="-127"/>
                <a:cs typeface="+mn-cs"/>
              </a:rPr>
              <a:t>주관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o Sans CJK KR"/>
              <a:ea typeface="+mn-ea"/>
              <a:cs typeface="+mn-cs"/>
            </a:endParaRPr>
          </a:p>
        </p:txBody>
      </p:sp>
      <p:pic>
        <p:nvPicPr>
          <p:cNvPr id="175" name="그림 17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497"/>
          <a:stretch/>
        </p:blipFill>
        <p:spPr>
          <a:xfrm>
            <a:off x="14841843" y="41446011"/>
            <a:ext cx="648072" cy="620717"/>
          </a:xfrm>
          <a:prstGeom prst="rect">
            <a:avLst/>
          </a:prstGeom>
        </p:spPr>
      </p:pic>
      <p:pic>
        <p:nvPicPr>
          <p:cNvPr id="176" name="그림 17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71" t="13444" b="39389"/>
          <a:stretch/>
        </p:blipFill>
        <p:spPr>
          <a:xfrm>
            <a:off x="15558817" y="41604243"/>
            <a:ext cx="1985049" cy="374077"/>
          </a:xfrm>
          <a:prstGeom prst="rect">
            <a:avLst/>
          </a:prstGeom>
        </p:spPr>
      </p:pic>
      <p:pic>
        <p:nvPicPr>
          <p:cNvPr id="177" name="Picture 2" descr="한국관광학회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9832" y="41472950"/>
            <a:ext cx="2517223" cy="578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직사각형 72">
            <a:extLst>
              <a:ext uri="{FF2B5EF4-FFF2-40B4-BE49-F238E27FC236}">
                <a16:creationId xmlns:a16="http://schemas.microsoft.com/office/drawing/2014/main" id="{5D946FCA-A5BB-45AA-9011-054908ED3909}"/>
              </a:ext>
            </a:extLst>
          </p:cNvPr>
          <p:cNvSpPr/>
          <p:nvPr/>
        </p:nvSpPr>
        <p:spPr>
          <a:xfrm>
            <a:off x="15657014" y="27079820"/>
            <a:ext cx="14290177" cy="2170933"/>
          </a:xfrm>
          <a:prstGeom prst="rect">
            <a:avLst/>
          </a:prstGeom>
        </p:spPr>
        <p:txBody>
          <a:bodyPr wrap="square" lIns="100157" tIns="50079" rIns="100157" bIns="50079">
            <a:spAutoFit/>
          </a:bodyPr>
          <a:lstStyle/>
          <a:p>
            <a:pPr marL="457200" marR="0" lvl="1" indent="-457200" algn="l" defTabSz="417516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ko-KR" altLang="en-US" sz="2800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아이디어 실현 가능성 작성</a:t>
            </a:r>
            <a:r>
              <a:rPr lang="en-US" altLang="ko-KR" sz="2800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(</a:t>
            </a:r>
            <a:r>
              <a:rPr lang="ko-KR" altLang="en-US" sz="2800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실행 과정에서 예상되는 장애 요소 및 그에 대한 대응 방안</a:t>
            </a:r>
            <a:r>
              <a:rPr lang="en-US" altLang="ko-KR" sz="2800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 </a:t>
            </a:r>
            <a:r>
              <a:rPr lang="ko-KR" altLang="en-US" sz="2800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등</a:t>
            </a:r>
            <a:r>
              <a:rPr lang="en-US" altLang="ko-KR" sz="2800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)</a:t>
            </a:r>
            <a:endParaRPr kumimoji="0" lang="en-US" altLang="ko-KR" sz="2800" b="0" i="0" u="none" strike="noStrike" kern="1200" cap="none" spc="-21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black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  <a:cs typeface="Arial" panose="020B0604020202020204" pitchFamily="34" charset="0"/>
            </a:endParaRPr>
          </a:p>
          <a:p>
            <a:pPr marL="457200" marR="0" lvl="1" indent="-457200" algn="l" defTabSz="417516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ko-KR" altLang="en-US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폰트 종류 및 크기를 변경하지 마세요</a:t>
            </a:r>
            <a:r>
              <a:rPr kumimoji="0" lang="en-US" altLang="ko-KR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.</a:t>
            </a:r>
          </a:p>
          <a:p>
            <a:pPr marL="457200" marR="0" lvl="1" indent="-457200" algn="l" defTabSz="417516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ko-KR" altLang="en-US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폰트 종류 및 크기를 </a:t>
            </a:r>
            <a:r>
              <a:rPr kumimoji="0" lang="ko-KR" altLang="en-US" sz="2800" b="0" i="0" u="none" strike="noStrike" kern="1200" cap="none" spc="-21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변경하지 마세요</a:t>
            </a:r>
            <a:r>
              <a:rPr kumimoji="0" lang="en-US" altLang="ko-KR" sz="2800" b="0" i="0" u="none" strike="noStrike" kern="1200" cap="none" spc="-21" normalizeH="0" baseline="0" noProof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.</a:t>
            </a:r>
          </a:p>
          <a:p>
            <a:pPr marL="457200" lvl="1" indent="-457200">
              <a:spcAft>
                <a:spcPts val="900"/>
              </a:spcAft>
              <a:buFont typeface="Wingdings" panose="05000000000000000000" pitchFamily="2" charset="2"/>
              <a:buChar char="l"/>
              <a:defRPr/>
            </a:pPr>
            <a:r>
              <a:rPr lang="ko-KR" altLang="en-US" sz="2800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폰트 종류 및 크기를 변경하지 마세요</a:t>
            </a:r>
            <a:r>
              <a:rPr lang="en-US" altLang="ko-KR" sz="2800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27C20AA2-342E-4E7A-96BC-4FA89C436729}"/>
              </a:ext>
            </a:extLst>
          </p:cNvPr>
          <p:cNvSpPr/>
          <p:nvPr/>
        </p:nvSpPr>
        <p:spPr>
          <a:xfrm>
            <a:off x="15645589" y="31124136"/>
            <a:ext cx="14264401" cy="2717237"/>
          </a:xfrm>
          <a:prstGeom prst="rect">
            <a:avLst/>
          </a:prstGeom>
        </p:spPr>
        <p:txBody>
          <a:bodyPr wrap="square" lIns="100157" tIns="50079" rIns="100157" bIns="50079">
            <a:spAutoFit/>
          </a:bodyPr>
          <a:lstStyle/>
          <a:p>
            <a:pPr marL="457200" marR="0" lvl="1" indent="-457200" algn="l" defTabSz="417516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ko-KR" altLang="en-US" sz="2800" spc="-2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아이디어가 실제 도입되었을 때 지역 사회와 관광 산업에 미치는 긍정적 영향 작성</a:t>
            </a:r>
            <a:endParaRPr kumimoji="0" lang="en-US" altLang="ko-KR" sz="2800" b="0" i="0" u="none" strike="noStrike" kern="1200" cap="none" spc="-21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black"/>
              </a:solidFill>
              <a:effectLst/>
              <a:uLnTx/>
              <a:uFillTx/>
              <a:latin typeface="나눔고딕" pitchFamily="50" charset="-127"/>
              <a:ea typeface="나눔고딕" pitchFamily="50" charset="-127"/>
              <a:cs typeface="Arial" panose="020B0604020202020204" pitchFamily="34" charset="0"/>
            </a:endParaRPr>
          </a:p>
          <a:p>
            <a:pPr marL="457200" marR="0" lvl="1" indent="-457200" algn="l" defTabSz="417516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lang="ko-KR" altLang="en-US" sz="2800" spc="-2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예시</a:t>
            </a:r>
            <a:r>
              <a:rPr lang="en-US" altLang="ko-KR" sz="2800" spc="-2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)</a:t>
            </a:r>
            <a:r>
              <a:rPr lang="ko-KR" altLang="en-US" sz="2800" spc="-2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 정량적 효과 및 정성적 효과 등</a:t>
            </a:r>
            <a:endParaRPr lang="en-US" altLang="ko-KR" sz="2800" spc="-21" dirty="0">
              <a:ln>
                <a:solidFill>
                  <a:srgbClr val="4F81BD">
                    <a:alpha val="0"/>
                  </a:srgbClr>
                </a:solidFill>
              </a:ln>
              <a:solidFill>
                <a:prstClr val="black"/>
              </a:solidFill>
              <a:latin typeface="나눔고딕" pitchFamily="50" charset="-127"/>
              <a:ea typeface="나눔고딕" pitchFamily="50" charset="-127"/>
              <a:cs typeface="Arial" panose="020B0604020202020204" pitchFamily="34" charset="0"/>
            </a:endParaRPr>
          </a:p>
          <a:p>
            <a:pPr marL="457200" marR="0" lvl="1" indent="-457200" algn="l" defTabSz="417516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ko-KR" altLang="en-US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폰트 종류 및 크기를 변경하지 마세요</a:t>
            </a:r>
            <a:r>
              <a:rPr kumimoji="0" lang="en-US" altLang="ko-KR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.</a:t>
            </a:r>
          </a:p>
          <a:p>
            <a:pPr marL="457200" marR="0" lvl="1" indent="-457200" algn="l" defTabSz="4175169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ko-KR" altLang="en-US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폰트 종류 및 크기를 변경하지 마세요</a:t>
            </a:r>
            <a:r>
              <a:rPr kumimoji="0" lang="en-US" altLang="ko-KR" sz="2800" b="0" i="0" u="none" strike="noStrike" kern="1200" cap="none" spc="-21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.</a:t>
            </a:r>
          </a:p>
          <a:p>
            <a:pPr marL="457200" lvl="1" indent="-457200">
              <a:spcAft>
                <a:spcPts val="900"/>
              </a:spcAft>
              <a:buFont typeface="Wingdings" panose="05000000000000000000" pitchFamily="2" charset="2"/>
              <a:buChar char="l"/>
              <a:defRPr/>
            </a:pPr>
            <a:r>
              <a:rPr lang="ko-KR" altLang="en-US" sz="2800" spc="-2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폰트 종류 및 크기를 변경하지 마세요</a:t>
            </a:r>
            <a:r>
              <a:rPr lang="en-US" altLang="ko-KR" sz="2800" spc="-21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prstClr val="black"/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F94180EC-254D-4895-9EB0-C50A3B17819A}"/>
              </a:ext>
            </a:extLst>
          </p:cNvPr>
          <p:cNvSpPr/>
          <p:nvPr/>
        </p:nvSpPr>
        <p:spPr>
          <a:xfrm>
            <a:off x="15668228" y="30042841"/>
            <a:ext cx="14188340" cy="8985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171" tIns="50086" rIns="100171" bIns="50086" rtlCol="0" anchor="ctr"/>
          <a:lstStyle/>
          <a:p>
            <a:pPr marL="0" marR="0" lvl="0" indent="0" algn="l" defTabSz="3101476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5600" b="1" i="0" u="none" strike="noStrike" kern="120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161064"/>
                </a:solidFill>
                <a:effectLst/>
                <a:uLnTx/>
                <a:uFillTx/>
                <a:latin typeface="나눔고딕 ExtraBold" pitchFamily="50" charset="-127"/>
                <a:ea typeface="나눔고딕 ExtraBold" pitchFamily="50" charset="-127"/>
                <a:cs typeface="+mn-cs"/>
              </a:rPr>
              <a:t>5. </a:t>
            </a:r>
            <a:r>
              <a:rPr kumimoji="0" lang="ko-KR" altLang="en-US" sz="5600" b="1" i="0" u="none" strike="noStrike" kern="1200" cap="none" spc="0" normalizeH="0" baseline="0" noProof="0" dirty="0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rgbClr val="161064"/>
                </a:solidFill>
                <a:effectLst/>
                <a:uLnTx/>
                <a:uFillTx/>
                <a:latin typeface="나눔고딕 ExtraBold" pitchFamily="50" charset="-127"/>
                <a:ea typeface="나눔고딕 ExtraBold" pitchFamily="50" charset="-127"/>
                <a:cs typeface="+mn-cs"/>
              </a:rPr>
              <a:t>기대효과</a:t>
            </a:r>
            <a:endParaRPr kumimoji="0" lang="en-US" altLang="ko-KR" sz="5600" b="1" i="0" u="none" strike="noStrike" kern="1200" cap="none" spc="0" normalizeH="0" baseline="0" noProof="0" dirty="0">
              <a:ln>
                <a:solidFill>
                  <a:srgbClr val="4F81BD">
                    <a:alpha val="0"/>
                  </a:srgbClr>
                </a:solidFill>
              </a:ln>
              <a:solidFill>
                <a:srgbClr val="161064"/>
              </a:solidFill>
              <a:effectLst/>
              <a:uLnTx/>
              <a:uFillTx/>
              <a:latin typeface="나눔고딕 ExtraBold" pitchFamily="50" charset="-127"/>
              <a:ea typeface="나눔고딕 ExtraBold" pitchFamily="50" charset="-127"/>
              <a:cs typeface="+mn-cs"/>
            </a:endParaRPr>
          </a:p>
        </p:txBody>
      </p: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B42FE5C1-34C4-49E2-814C-DF974BBEDBE3}"/>
              </a:ext>
            </a:extLst>
          </p:cNvPr>
          <p:cNvGrpSpPr/>
          <p:nvPr/>
        </p:nvGrpSpPr>
        <p:grpSpPr>
          <a:xfrm>
            <a:off x="16009582" y="25792635"/>
            <a:ext cx="13409490" cy="927145"/>
            <a:chOff x="5107705" y="1873268"/>
            <a:chExt cx="4309345" cy="468715"/>
          </a:xfrm>
        </p:grpSpPr>
        <p:grpSp>
          <p:nvGrpSpPr>
            <p:cNvPr id="78" name="그룹 77">
              <a:extLst>
                <a:ext uri="{FF2B5EF4-FFF2-40B4-BE49-F238E27FC236}">
                  <a16:creationId xmlns:a16="http://schemas.microsoft.com/office/drawing/2014/main" id="{38FE2AC3-04A8-4E29-9575-C4E384979412}"/>
                </a:ext>
              </a:extLst>
            </p:cNvPr>
            <p:cNvGrpSpPr/>
            <p:nvPr/>
          </p:nvGrpSpPr>
          <p:grpSpPr>
            <a:xfrm>
              <a:off x="5107705" y="2018769"/>
              <a:ext cx="4309345" cy="323214"/>
              <a:chOff x="631983" y="4365104"/>
              <a:chExt cx="2762250" cy="864097"/>
            </a:xfrm>
          </p:grpSpPr>
          <p:sp>
            <p:nvSpPr>
              <p:cNvPr id="80" name="직사각형 79">
                <a:extLst>
                  <a:ext uri="{FF2B5EF4-FFF2-40B4-BE49-F238E27FC236}">
                    <a16:creationId xmlns:a16="http://schemas.microsoft.com/office/drawing/2014/main" id="{C5B3F9DF-0A2F-41E1-AA9C-025052D6FFA4}"/>
                  </a:ext>
                </a:extLst>
              </p:cNvPr>
              <p:cNvSpPr/>
              <p:nvPr/>
            </p:nvSpPr>
            <p:spPr>
              <a:xfrm>
                <a:off x="635423" y="4365104"/>
                <a:ext cx="2755370" cy="864097"/>
              </a:xfrm>
              <a:prstGeom prst="rect">
                <a:avLst/>
              </a:prstGeom>
              <a:solidFill>
                <a:srgbClr val="D7DAF1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29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996" b="0" i="0" u="none" strike="noStrike" kern="0" cap="none" spc="0" normalizeH="0" baseline="0" noProof="0" dirty="0">
                  <a:ln>
                    <a:solidFill>
                      <a:prstClr val="white">
                        <a:lumMod val="50000"/>
                        <a:alpha val="0"/>
                      </a:prst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  <a:cs typeface="+mn-cs"/>
                </a:endParaRPr>
              </a:p>
            </p:txBody>
          </p:sp>
          <p:sp>
            <p:nvSpPr>
              <p:cNvPr id="81" name="자유형 27">
                <a:extLst>
                  <a:ext uri="{FF2B5EF4-FFF2-40B4-BE49-F238E27FC236}">
                    <a16:creationId xmlns:a16="http://schemas.microsoft.com/office/drawing/2014/main" id="{3739BFBC-FBF3-4703-A1E3-F2DDB7FFA13B}"/>
                  </a:ext>
                </a:extLst>
              </p:cNvPr>
              <p:cNvSpPr/>
              <p:nvPr/>
            </p:nvSpPr>
            <p:spPr>
              <a:xfrm>
                <a:off x="631983" y="4365467"/>
                <a:ext cx="2762250" cy="0"/>
              </a:xfrm>
              <a:custGeom>
                <a:avLst/>
                <a:gdLst>
                  <a:gd name="connsiteX0" fmla="*/ 0 w 2762250"/>
                  <a:gd name="connsiteY0" fmla="*/ 0 h 0"/>
                  <a:gd name="connsiteX1" fmla="*/ 2762250 w 2762250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762250">
                    <a:moveTo>
                      <a:pt x="0" y="0"/>
                    </a:moveTo>
                    <a:lnTo>
                      <a:pt x="2762250" y="0"/>
                    </a:lnTo>
                  </a:path>
                </a:pathLst>
              </a:custGeom>
              <a:ln w="190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175169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8787" b="0" i="0" u="none" strike="noStrike" kern="1200" cap="none" spc="0" normalizeH="0" baseline="0" noProof="0" dirty="0">
                  <a:ln>
                    <a:solidFill>
                      <a:prstClr val="white">
                        <a:lumMod val="50000"/>
                        <a:alpha val="0"/>
                      </a:prstClr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  <a:cs typeface="+mn-cs"/>
                </a:endParaRPr>
              </a:p>
            </p:txBody>
          </p:sp>
        </p:grpSp>
        <p:sp>
          <p:nvSpPr>
            <p:cNvPr id="79" name="모서리가 둥근 직사각형 25">
              <a:extLst>
                <a:ext uri="{FF2B5EF4-FFF2-40B4-BE49-F238E27FC236}">
                  <a16:creationId xmlns:a16="http://schemas.microsoft.com/office/drawing/2014/main" id="{EFB76401-4A69-48F4-B32A-067CD57722A2}"/>
                </a:ext>
              </a:extLst>
            </p:cNvPr>
            <p:cNvSpPr/>
            <p:nvPr/>
          </p:nvSpPr>
          <p:spPr>
            <a:xfrm>
              <a:off x="5499573" y="1873268"/>
              <a:ext cx="3525609" cy="324000"/>
            </a:xfrm>
            <a:prstGeom prst="roundRect">
              <a:avLst>
                <a:gd name="adj" fmla="val 50000"/>
              </a:avLst>
            </a:prstGeom>
            <a:solidFill>
              <a:srgbClr val="161064"/>
            </a:solidFill>
            <a:ln w="28575">
              <a:noFill/>
            </a:ln>
            <a:effectLst/>
            <a:scene3d>
              <a:camera prst="orthographicFront"/>
              <a:lightRig rig="threePt" dir="t"/>
            </a:scene3d>
            <a:sp3d prstMaterial="matte"/>
          </p:spPr>
          <p:txBody>
            <a:bodyPr vert="horz" wrap="square" lIns="91298" tIns="45648" rIns="91298" bIns="45648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1224827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3800" b="1" i="0" u="none" strike="noStrike" kern="1200" cap="none" spc="-69" normalizeH="0" baseline="0" noProof="0">
                  <a:ln>
                    <a:solidFill>
                      <a:prstClr val="white">
                        <a:lumMod val="50000"/>
                        <a:alpha val="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나눔고딕" pitchFamily="50" charset="-127"/>
                  <a:ea typeface="나눔고딕" pitchFamily="50" charset="-127"/>
                  <a:cs typeface="Arial" pitchFamily="34" charset="0"/>
                </a:rPr>
                <a:t>실행 가능성</a:t>
              </a:r>
              <a:endParaRPr kumimoji="0" lang="ko-KR" altLang="en-US" sz="3800" b="1" i="0" u="none" strike="noStrike" kern="1200" cap="none" spc="-69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itchFamily="34" charset="0"/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BB73DD55-8421-4D5E-BC36-EADB7AA5D525}"/>
              </a:ext>
            </a:extLst>
          </p:cNvPr>
          <p:cNvGrpSpPr/>
          <p:nvPr/>
        </p:nvGrpSpPr>
        <p:grpSpPr>
          <a:xfrm>
            <a:off x="15769428" y="11176745"/>
            <a:ext cx="13862030" cy="9345939"/>
            <a:chOff x="15769428" y="11248753"/>
            <a:chExt cx="13862030" cy="9345939"/>
          </a:xfrm>
        </p:grpSpPr>
        <p:sp>
          <p:nvSpPr>
            <p:cNvPr id="72" name="직사각형 71">
              <a:extLst>
                <a:ext uri="{FF2B5EF4-FFF2-40B4-BE49-F238E27FC236}">
                  <a16:creationId xmlns:a16="http://schemas.microsoft.com/office/drawing/2014/main" id="{4FF06D95-3603-426D-B46A-DC724D070088}"/>
                </a:ext>
              </a:extLst>
            </p:cNvPr>
            <p:cNvSpPr/>
            <p:nvPr/>
          </p:nvSpPr>
          <p:spPr>
            <a:xfrm>
              <a:off x="15769428" y="11248753"/>
              <a:ext cx="13862030" cy="9345939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175169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578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endParaRPr>
            </a:p>
          </p:txBody>
        </p:sp>
        <p:sp>
          <p:nvSpPr>
            <p:cNvPr id="70" name="직사각형 69">
              <a:extLst>
                <a:ext uri="{FF2B5EF4-FFF2-40B4-BE49-F238E27FC236}">
                  <a16:creationId xmlns:a16="http://schemas.microsoft.com/office/drawing/2014/main" id="{6A79BD4C-EE04-4753-86B9-616011FB8CEC}"/>
                </a:ext>
              </a:extLst>
            </p:cNvPr>
            <p:cNvSpPr/>
            <p:nvPr/>
          </p:nvSpPr>
          <p:spPr>
            <a:xfrm>
              <a:off x="16361742" y="11701775"/>
              <a:ext cx="6083689" cy="40074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175169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578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endParaRPr>
            </a:p>
          </p:txBody>
        </p:sp>
        <p:sp>
          <p:nvSpPr>
            <p:cNvPr id="71" name="직사각형 70">
              <a:extLst>
                <a:ext uri="{FF2B5EF4-FFF2-40B4-BE49-F238E27FC236}">
                  <a16:creationId xmlns:a16="http://schemas.microsoft.com/office/drawing/2014/main" id="{AA2DB0EF-FC02-4A9E-B496-7D7F596B0250}"/>
                </a:ext>
              </a:extLst>
            </p:cNvPr>
            <p:cNvSpPr/>
            <p:nvPr/>
          </p:nvSpPr>
          <p:spPr>
            <a:xfrm>
              <a:off x="23023469" y="11701775"/>
              <a:ext cx="6083689" cy="40074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175169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578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endParaRPr>
            </a:p>
          </p:txBody>
        </p:sp>
        <p:sp>
          <p:nvSpPr>
            <p:cNvPr id="87" name="직사각형 86">
              <a:extLst>
                <a:ext uri="{FF2B5EF4-FFF2-40B4-BE49-F238E27FC236}">
                  <a16:creationId xmlns:a16="http://schemas.microsoft.com/office/drawing/2014/main" id="{2412AFCF-DE6F-40EE-905E-DFA95911693A}"/>
                </a:ext>
              </a:extLst>
            </p:cNvPr>
            <p:cNvSpPr/>
            <p:nvPr/>
          </p:nvSpPr>
          <p:spPr>
            <a:xfrm>
              <a:off x="16361742" y="16094263"/>
              <a:ext cx="6083689" cy="40074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175169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578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endParaRPr>
            </a:p>
          </p:txBody>
        </p:sp>
        <p:sp>
          <p:nvSpPr>
            <p:cNvPr id="88" name="직사각형 87">
              <a:extLst>
                <a:ext uri="{FF2B5EF4-FFF2-40B4-BE49-F238E27FC236}">
                  <a16:creationId xmlns:a16="http://schemas.microsoft.com/office/drawing/2014/main" id="{25CFD450-2F5E-4D24-A441-447FE7F31AC8}"/>
                </a:ext>
              </a:extLst>
            </p:cNvPr>
            <p:cNvSpPr/>
            <p:nvPr/>
          </p:nvSpPr>
          <p:spPr>
            <a:xfrm>
              <a:off x="23023469" y="16094263"/>
              <a:ext cx="6083689" cy="40074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175169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578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endParaRP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D64EF053-42A3-4F84-8658-17617ED3B9FC}"/>
              </a:ext>
            </a:extLst>
          </p:cNvPr>
          <p:cNvGrpSpPr/>
          <p:nvPr/>
        </p:nvGrpSpPr>
        <p:grpSpPr>
          <a:xfrm>
            <a:off x="653667" y="23643625"/>
            <a:ext cx="13862030" cy="4864414"/>
            <a:chOff x="653667" y="23643625"/>
            <a:chExt cx="13862030" cy="4864414"/>
          </a:xfrm>
        </p:grpSpPr>
        <p:sp>
          <p:nvSpPr>
            <p:cNvPr id="49" name="직사각형 48">
              <a:extLst>
                <a:ext uri="{FF2B5EF4-FFF2-40B4-BE49-F238E27FC236}">
                  <a16:creationId xmlns:a16="http://schemas.microsoft.com/office/drawing/2014/main" id="{414030C4-82BE-731E-E567-0D25CE17DC66}"/>
                </a:ext>
              </a:extLst>
            </p:cNvPr>
            <p:cNvSpPr/>
            <p:nvPr/>
          </p:nvSpPr>
          <p:spPr>
            <a:xfrm>
              <a:off x="653667" y="23643625"/>
              <a:ext cx="13862030" cy="486441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175169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578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endParaRPr>
            </a:p>
          </p:txBody>
        </p:sp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id="{D9E44E30-F215-4314-BC34-CC7D88CC1964}"/>
                </a:ext>
              </a:extLst>
            </p:cNvPr>
            <p:cNvGrpSpPr/>
            <p:nvPr/>
          </p:nvGrpSpPr>
          <p:grpSpPr>
            <a:xfrm>
              <a:off x="1229137" y="24084765"/>
              <a:ext cx="12711089" cy="4027261"/>
              <a:chOff x="1309023" y="23961455"/>
              <a:chExt cx="12711089" cy="4027261"/>
            </a:xfrm>
          </p:grpSpPr>
          <p:sp>
            <p:nvSpPr>
              <p:cNvPr id="90" name="직사각형 89">
                <a:extLst>
                  <a:ext uri="{FF2B5EF4-FFF2-40B4-BE49-F238E27FC236}">
                    <a16:creationId xmlns:a16="http://schemas.microsoft.com/office/drawing/2014/main" id="{36486FED-F63A-45FC-ADCF-942B0005FF24}"/>
                  </a:ext>
                </a:extLst>
              </p:cNvPr>
              <p:cNvSpPr/>
              <p:nvPr/>
            </p:nvSpPr>
            <p:spPr>
              <a:xfrm>
                <a:off x="1309023" y="23961455"/>
                <a:ext cx="6083689" cy="400742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175169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578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  <a:cs typeface="+mn-cs"/>
                </a:endParaRPr>
              </a:p>
            </p:txBody>
          </p:sp>
          <p:sp>
            <p:nvSpPr>
              <p:cNvPr id="91" name="직사각형 90">
                <a:extLst>
                  <a:ext uri="{FF2B5EF4-FFF2-40B4-BE49-F238E27FC236}">
                    <a16:creationId xmlns:a16="http://schemas.microsoft.com/office/drawing/2014/main" id="{B8714EBA-07AD-420A-AC1A-16E8AF4F50F9}"/>
                  </a:ext>
                </a:extLst>
              </p:cNvPr>
              <p:cNvSpPr/>
              <p:nvPr/>
            </p:nvSpPr>
            <p:spPr>
              <a:xfrm>
                <a:off x="7936423" y="23981291"/>
                <a:ext cx="6083689" cy="400742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175169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578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  <a:cs typeface="+mn-cs"/>
                </a:endParaRPr>
              </a:p>
            </p:txBody>
          </p:sp>
        </p:grpSp>
      </p:grpSp>
      <p:grpSp>
        <p:nvGrpSpPr>
          <p:cNvPr id="84" name="그룹 83">
            <a:extLst>
              <a:ext uri="{FF2B5EF4-FFF2-40B4-BE49-F238E27FC236}">
                <a16:creationId xmlns:a16="http://schemas.microsoft.com/office/drawing/2014/main" id="{72F1BEAF-621B-467A-A276-4E0BE6C32095}"/>
              </a:ext>
            </a:extLst>
          </p:cNvPr>
          <p:cNvGrpSpPr/>
          <p:nvPr/>
        </p:nvGrpSpPr>
        <p:grpSpPr>
          <a:xfrm>
            <a:off x="663795" y="34179427"/>
            <a:ext cx="13862030" cy="4864414"/>
            <a:chOff x="653667" y="23643625"/>
            <a:chExt cx="13862030" cy="4864414"/>
          </a:xfrm>
        </p:grpSpPr>
        <p:sp>
          <p:nvSpPr>
            <p:cNvPr id="85" name="직사각형 84">
              <a:extLst>
                <a:ext uri="{FF2B5EF4-FFF2-40B4-BE49-F238E27FC236}">
                  <a16:creationId xmlns:a16="http://schemas.microsoft.com/office/drawing/2014/main" id="{5B95EAF4-C54F-42DF-9BB0-892971152C2C}"/>
                </a:ext>
              </a:extLst>
            </p:cNvPr>
            <p:cNvSpPr/>
            <p:nvPr/>
          </p:nvSpPr>
          <p:spPr>
            <a:xfrm>
              <a:off x="653667" y="23643625"/>
              <a:ext cx="13862030" cy="486441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175169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578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endParaRPr>
            </a:p>
          </p:txBody>
        </p:sp>
        <p:grpSp>
          <p:nvGrpSpPr>
            <p:cNvPr id="86" name="그룹 85">
              <a:extLst>
                <a:ext uri="{FF2B5EF4-FFF2-40B4-BE49-F238E27FC236}">
                  <a16:creationId xmlns:a16="http://schemas.microsoft.com/office/drawing/2014/main" id="{BA2C6D46-02F8-439C-AB63-1A01B5A6ECEA}"/>
                </a:ext>
              </a:extLst>
            </p:cNvPr>
            <p:cNvGrpSpPr/>
            <p:nvPr/>
          </p:nvGrpSpPr>
          <p:grpSpPr>
            <a:xfrm>
              <a:off x="1229137" y="24084765"/>
              <a:ext cx="12711089" cy="4027261"/>
              <a:chOff x="1309023" y="23961455"/>
              <a:chExt cx="12711089" cy="4027261"/>
            </a:xfrm>
          </p:grpSpPr>
          <p:sp>
            <p:nvSpPr>
              <p:cNvPr id="89" name="직사각형 88">
                <a:extLst>
                  <a:ext uri="{FF2B5EF4-FFF2-40B4-BE49-F238E27FC236}">
                    <a16:creationId xmlns:a16="http://schemas.microsoft.com/office/drawing/2014/main" id="{D2010A13-8B09-4BF9-863E-819DC879B388}"/>
                  </a:ext>
                </a:extLst>
              </p:cNvPr>
              <p:cNvSpPr/>
              <p:nvPr/>
            </p:nvSpPr>
            <p:spPr>
              <a:xfrm>
                <a:off x="1309023" y="23961455"/>
                <a:ext cx="6083689" cy="400742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175169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578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  <a:cs typeface="+mn-cs"/>
                </a:endParaRPr>
              </a:p>
            </p:txBody>
          </p:sp>
          <p:sp>
            <p:nvSpPr>
              <p:cNvPr id="92" name="직사각형 91">
                <a:extLst>
                  <a:ext uri="{FF2B5EF4-FFF2-40B4-BE49-F238E27FC236}">
                    <a16:creationId xmlns:a16="http://schemas.microsoft.com/office/drawing/2014/main" id="{8B03D6FD-7CBF-4168-8288-C5E6B54AD3F1}"/>
                  </a:ext>
                </a:extLst>
              </p:cNvPr>
              <p:cNvSpPr/>
              <p:nvPr/>
            </p:nvSpPr>
            <p:spPr>
              <a:xfrm>
                <a:off x="7936423" y="23981291"/>
                <a:ext cx="6083689" cy="400742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175169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578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  <a:cs typeface="+mn-cs"/>
                </a:endParaRPr>
              </a:p>
            </p:txBody>
          </p:sp>
        </p:grpSp>
      </p:grpSp>
      <p:grpSp>
        <p:nvGrpSpPr>
          <p:cNvPr id="93" name="그룹 92">
            <a:extLst>
              <a:ext uri="{FF2B5EF4-FFF2-40B4-BE49-F238E27FC236}">
                <a16:creationId xmlns:a16="http://schemas.microsoft.com/office/drawing/2014/main" id="{2BCF6562-9029-4512-9F1E-81455A337BBA}"/>
              </a:ext>
            </a:extLst>
          </p:cNvPr>
          <p:cNvGrpSpPr/>
          <p:nvPr/>
        </p:nvGrpSpPr>
        <p:grpSpPr>
          <a:xfrm>
            <a:off x="15710906" y="34179427"/>
            <a:ext cx="13862030" cy="4864414"/>
            <a:chOff x="653667" y="23643625"/>
            <a:chExt cx="13862030" cy="4864414"/>
          </a:xfrm>
        </p:grpSpPr>
        <p:sp>
          <p:nvSpPr>
            <p:cNvPr id="96" name="직사각형 95">
              <a:extLst>
                <a:ext uri="{FF2B5EF4-FFF2-40B4-BE49-F238E27FC236}">
                  <a16:creationId xmlns:a16="http://schemas.microsoft.com/office/drawing/2014/main" id="{02128DEC-79B3-48DC-9087-0355912D1563}"/>
                </a:ext>
              </a:extLst>
            </p:cNvPr>
            <p:cNvSpPr/>
            <p:nvPr/>
          </p:nvSpPr>
          <p:spPr>
            <a:xfrm>
              <a:off x="653667" y="23643625"/>
              <a:ext cx="13862030" cy="486441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175169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5785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고딕" panose="020D0604000000000000" pitchFamily="50" charset="-127"/>
                <a:ea typeface="나눔고딕" panose="020D0604000000000000" pitchFamily="50" charset="-127"/>
                <a:cs typeface="+mn-cs"/>
              </a:endParaRPr>
            </a:p>
          </p:txBody>
        </p:sp>
        <p:grpSp>
          <p:nvGrpSpPr>
            <p:cNvPr id="97" name="그룹 96">
              <a:extLst>
                <a:ext uri="{FF2B5EF4-FFF2-40B4-BE49-F238E27FC236}">
                  <a16:creationId xmlns:a16="http://schemas.microsoft.com/office/drawing/2014/main" id="{66CE29F7-2BC2-4795-8F83-368D3F90F108}"/>
                </a:ext>
              </a:extLst>
            </p:cNvPr>
            <p:cNvGrpSpPr/>
            <p:nvPr/>
          </p:nvGrpSpPr>
          <p:grpSpPr>
            <a:xfrm>
              <a:off x="1229137" y="24084765"/>
              <a:ext cx="12711089" cy="4027261"/>
              <a:chOff x="1309023" y="23961455"/>
              <a:chExt cx="12711089" cy="4027261"/>
            </a:xfrm>
          </p:grpSpPr>
          <p:sp>
            <p:nvSpPr>
              <p:cNvPr id="98" name="직사각형 97">
                <a:extLst>
                  <a:ext uri="{FF2B5EF4-FFF2-40B4-BE49-F238E27FC236}">
                    <a16:creationId xmlns:a16="http://schemas.microsoft.com/office/drawing/2014/main" id="{E77DCADE-8F8B-4CAF-8594-1DDAE064579F}"/>
                  </a:ext>
                </a:extLst>
              </p:cNvPr>
              <p:cNvSpPr/>
              <p:nvPr/>
            </p:nvSpPr>
            <p:spPr>
              <a:xfrm>
                <a:off x="1309023" y="23961455"/>
                <a:ext cx="6083689" cy="400742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175169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578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  <a:cs typeface="+mn-cs"/>
                </a:endParaRPr>
              </a:p>
            </p:txBody>
          </p:sp>
          <p:sp>
            <p:nvSpPr>
              <p:cNvPr id="99" name="직사각형 98">
                <a:extLst>
                  <a:ext uri="{FF2B5EF4-FFF2-40B4-BE49-F238E27FC236}">
                    <a16:creationId xmlns:a16="http://schemas.microsoft.com/office/drawing/2014/main" id="{0A5698D2-0DEC-4FBB-B85D-E4DD5A421E0C}"/>
                  </a:ext>
                </a:extLst>
              </p:cNvPr>
              <p:cNvSpPr/>
              <p:nvPr/>
            </p:nvSpPr>
            <p:spPr>
              <a:xfrm>
                <a:off x="7936423" y="23981291"/>
                <a:ext cx="6083689" cy="400742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175169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5785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  <a:cs typeface="+mn-cs"/>
                </a:endParaRPr>
              </a:p>
            </p:txBody>
          </p:sp>
        </p:grpSp>
      </p:grpSp>
      <p:sp>
        <p:nvSpPr>
          <p:cNvPr id="100" name="TextBox 99">
            <a:extLst>
              <a:ext uri="{FF2B5EF4-FFF2-40B4-BE49-F238E27FC236}">
                <a16:creationId xmlns:a16="http://schemas.microsoft.com/office/drawing/2014/main" id="{E78485CC-714B-460C-8F8F-319B503BE450}"/>
              </a:ext>
            </a:extLst>
          </p:cNvPr>
          <p:cNvSpPr txBox="1"/>
          <p:nvPr/>
        </p:nvSpPr>
        <p:spPr>
          <a:xfrm>
            <a:off x="1882310" y="25740653"/>
            <a:ext cx="4916222" cy="1069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>
              <a:spcAft>
                <a:spcPts val="900"/>
              </a:spcAft>
              <a:defRPr/>
            </a:pPr>
            <a:r>
              <a:rPr lang="ko-KR" altLang="en-US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사진 및 도표</a:t>
            </a:r>
            <a:r>
              <a:rPr lang="en-US" altLang="ko-KR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, </a:t>
            </a:r>
            <a:r>
              <a:rPr lang="ko-KR" altLang="en-US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그림</a:t>
            </a:r>
            <a:r>
              <a:rPr lang="en-US" altLang="ko-KR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, </a:t>
            </a:r>
            <a:r>
              <a:rPr lang="ko-KR" altLang="en-US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차트 등 </a:t>
            </a:r>
            <a:endParaRPr lang="en-US" altLang="ko-KR" sz="2800" i="1" spc="-21">
              <a:ln>
                <a:solidFill>
                  <a:srgbClr val="4F81BD">
                    <a:alpha val="0"/>
                  </a:srgbClr>
                </a:solidFill>
              </a:ln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  <a:cs typeface="Arial" panose="020B0604020202020204" pitchFamily="34" charset="0"/>
            </a:endParaRPr>
          </a:p>
          <a:p>
            <a:pPr marL="0" lvl="1" algn="ctr">
              <a:spcAft>
                <a:spcPts val="900"/>
              </a:spcAft>
              <a:defRPr/>
            </a:pPr>
            <a:r>
              <a:rPr lang="ko-KR" altLang="en-US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도식화 자료 삽입</a:t>
            </a:r>
            <a:endParaRPr lang="en-US" altLang="ko-KR" sz="2800" i="1" spc="-21">
              <a:ln>
                <a:solidFill>
                  <a:srgbClr val="4F81BD">
                    <a:alpha val="0"/>
                  </a:srgbClr>
                </a:solidFill>
              </a:ln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  <a:cs typeface="Arial" panose="020B0604020202020204" pitchFamily="34" charset="0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513F0182-140F-4D26-8800-4C1C5BC4CFA4}"/>
              </a:ext>
            </a:extLst>
          </p:cNvPr>
          <p:cNvSpPr txBox="1"/>
          <p:nvPr/>
        </p:nvSpPr>
        <p:spPr>
          <a:xfrm>
            <a:off x="8314393" y="25733074"/>
            <a:ext cx="4916222" cy="1069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>
              <a:spcAft>
                <a:spcPts val="900"/>
              </a:spcAft>
              <a:defRPr/>
            </a:pPr>
            <a:r>
              <a:rPr lang="ko-KR" altLang="en-US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사진 및 도표</a:t>
            </a:r>
            <a:r>
              <a:rPr lang="en-US" altLang="ko-KR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, </a:t>
            </a:r>
            <a:r>
              <a:rPr lang="ko-KR" altLang="en-US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그림</a:t>
            </a:r>
            <a:r>
              <a:rPr lang="en-US" altLang="ko-KR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, </a:t>
            </a:r>
            <a:r>
              <a:rPr lang="ko-KR" altLang="en-US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차트 등 </a:t>
            </a:r>
            <a:endParaRPr lang="en-US" altLang="ko-KR" sz="2800" i="1" spc="-21">
              <a:ln>
                <a:solidFill>
                  <a:srgbClr val="4F81BD">
                    <a:alpha val="0"/>
                  </a:srgbClr>
                </a:solidFill>
              </a:ln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  <a:cs typeface="Arial" panose="020B0604020202020204" pitchFamily="34" charset="0"/>
            </a:endParaRPr>
          </a:p>
          <a:p>
            <a:pPr marL="0" lvl="1" algn="ctr">
              <a:spcAft>
                <a:spcPts val="900"/>
              </a:spcAft>
              <a:defRPr/>
            </a:pPr>
            <a:r>
              <a:rPr lang="ko-KR" altLang="en-US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도식화 자료 삽입</a:t>
            </a:r>
            <a:endParaRPr lang="en-US" altLang="ko-KR" sz="2800" i="1" spc="-21">
              <a:ln>
                <a:solidFill>
                  <a:srgbClr val="4F81BD">
                    <a:alpha val="0"/>
                  </a:srgbClr>
                </a:solidFill>
              </a:ln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  <a:cs typeface="Arial" panose="020B0604020202020204" pitchFamily="34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F317A300-ECE3-4CF1-86AE-6BFA06C11CE3}"/>
              </a:ext>
            </a:extLst>
          </p:cNvPr>
          <p:cNvSpPr txBox="1"/>
          <p:nvPr/>
        </p:nvSpPr>
        <p:spPr>
          <a:xfrm>
            <a:off x="1882310" y="36113730"/>
            <a:ext cx="4916222" cy="1069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>
              <a:spcAft>
                <a:spcPts val="900"/>
              </a:spcAft>
              <a:defRPr/>
            </a:pPr>
            <a:r>
              <a:rPr lang="ko-KR" altLang="en-US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사진 및 도표</a:t>
            </a:r>
            <a:r>
              <a:rPr lang="en-US" altLang="ko-KR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, </a:t>
            </a:r>
            <a:r>
              <a:rPr lang="ko-KR" altLang="en-US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그림</a:t>
            </a:r>
            <a:r>
              <a:rPr lang="en-US" altLang="ko-KR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, </a:t>
            </a:r>
            <a:r>
              <a:rPr lang="ko-KR" altLang="en-US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차트 등 </a:t>
            </a:r>
            <a:endParaRPr lang="en-US" altLang="ko-KR" sz="2800" i="1" spc="-21">
              <a:ln>
                <a:solidFill>
                  <a:srgbClr val="4F81BD">
                    <a:alpha val="0"/>
                  </a:srgbClr>
                </a:solidFill>
              </a:ln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  <a:cs typeface="Arial" panose="020B0604020202020204" pitchFamily="34" charset="0"/>
            </a:endParaRPr>
          </a:p>
          <a:p>
            <a:pPr marL="0" lvl="1" algn="ctr">
              <a:spcAft>
                <a:spcPts val="900"/>
              </a:spcAft>
              <a:defRPr/>
            </a:pPr>
            <a:r>
              <a:rPr lang="ko-KR" altLang="en-US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도식화 자료 삽입</a:t>
            </a:r>
            <a:endParaRPr lang="en-US" altLang="ko-KR" sz="2800" i="1" spc="-21">
              <a:ln>
                <a:solidFill>
                  <a:srgbClr val="4F81BD">
                    <a:alpha val="0"/>
                  </a:srgbClr>
                </a:solidFill>
              </a:ln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  <a:cs typeface="Arial" panose="020B0604020202020204" pitchFamily="34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E0BAC9AC-1026-4C1F-9D2A-4D51C519781B}"/>
              </a:ext>
            </a:extLst>
          </p:cNvPr>
          <p:cNvSpPr txBox="1"/>
          <p:nvPr/>
        </p:nvSpPr>
        <p:spPr>
          <a:xfrm>
            <a:off x="8314393" y="36106151"/>
            <a:ext cx="4916222" cy="1069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>
              <a:spcAft>
                <a:spcPts val="900"/>
              </a:spcAft>
              <a:defRPr/>
            </a:pPr>
            <a:r>
              <a:rPr lang="ko-KR" altLang="en-US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사진 및 도표</a:t>
            </a:r>
            <a:r>
              <a:rPr lang="en-US" altLang="ko-KR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, </a:t>
            </a:r>
            <a:r>
              <a:rPr lang="ko-KR" altLang="en-US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그림</a:t>
            </a:r>
            <a:r>
              <a:rPr lang="en-US" altLang="ko-KR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, </a:t>
            </a:r>
            <a:r>
              <a:rPr lang="ko-KR" altLang="en-US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차트 등 </a:t>
            </a:r>
            <a:endParaRPr lang="en-US" altLang="ko-KR" sz="2800" i="1" spc="-21">
              <a:ln>
                <a:solidFill>
                  <a:srgbClr val="4F81BD">
                    <a:alpha val="0"/>
                  </a:srgbClr>
                </a:solidFill>
              </a:ln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  <a:cs typeface="Arial" panose="020B0604020202020204" pitchFamily="34" charset="0"/>
            </a:endParaRPr>
          </a:p>
          <a:p>
            <a:pPr marL="0" lvl="1" algn="ctr">
              <a:spcAft>
                <a:spcPts val="900"/>
              </a:spcAft>
              <a:defRPr/>
            </a:pPr>
            <a:r>
              <a:rPr lang="ko-KR" altLang="en-US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도식화 자료 삽입</a:t>
            </a:r>
            <a:endParaRPr lang="en-US" altLang="ko-KR" sz="2800" i="1" spc="-21">
              <a:ln>
                <a:solidFill>
                  <a:srgbClr val="4F81BD">
                    <a:alpha val="0"/>
                  </a:srgbClr>
                </a:solidFill>
              </a:ln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  <a:cs typeface="Arial" panose="020B0604020202020204" pitchFamily="34" charset="0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2133AA9A-C30A-4C4A-B5B9-359990609794}"/>
              </a:ext>
            </a:extLst>
          </p:cNvPr>
          <p:cNvSpPr txBox="1"/>
          <p:nvPr/>
        </p:nvSpPr>
        <p:spPr>
          <a:xfrm>
            <a:off x="16969313" y="36092849"/>
            <a:ext cx="4916222" cy="1069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>
              <a:spcAft>
                <a:spcPts val="900"/>
              </a:spcAft>
              <a:defRPr/>
            </a:pPr>
            <a:r>
              <a:rPr lang="ko-KR" altLang="en-US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사진 및 도표</a:t>
            </a:r>
            <a:r>
              <a:rPr lang="en-US" altLang="ko-KR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, </a:t>
            </a:r>
            <a:r>
              <a:rPr lang="ko-KR" altLang="en-US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그림</a:t>
            </a:r>
            <a:r>
              <a:rPr lang="en-US" altLang="ko-KR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, </a:t>
            </a:r>
            <a:r>
              <a:rPr lang="ko-KR" altLang="en-US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차트 등 </a:t>
            </a:r>
            <a:endParaRPr lang="en-US" altLang="ko-KR" sz="2800" i="1" spc="-21">
              <a:ln>
                <a:solidFill>
                  <a:srgbClr val="4F81BD">
                    <a:alpha val="0"/>
                  </a:srgbClr>
                </a:solidFill>
              </a:ln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  <a:cs typeface="Arial" panose="020B0604020202020204" pitchFamily="34" charset="0"/>
            </a:endParaRPr>
          </a:p>
          <a:p>
            <a:pPr marL="0" lvl="1" algn="ctr">
              <a:spcAft>
                <a:spcPts val="900"/>
              </a:spcAft>
              <a:defRPr/>
            </a:pPr>
            <a:r>
              <a:rPr lang="ko-KR" altLang="en-US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도식화 자료 삽입</a:t>
            </a:r>
            <a:endParaRPr lang="en-US" altLang="ko-KR" sz="2800" i="1" spc="-21">
              <a:ln>
                <a:solidFill>
                  <a:srgbClr val="4F81BD">
                    <a:alpha val="0"/>
                  </a:srgbClr>
                </a:solidFill>
              </a:ln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  <a:cs typeface="Arial" panose="020B0604020202020204" pitchFamily="34" charset="0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1189008F-E456-4FF6-9D68-7568DCDEE69D}"/>
              </a:ext>
            </a:extLst>
          </p:cNvPr>
          <p:cNvSpPr txBox="1"/>
          <p:nvPr/>
        </p:nvSpPr>
        <p:spPr>
          <a:xfrm>
            <a:off x="23401396" y="36085270"/>
            <a:ext cx="4916222" cy="1069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>
              <a:spcAft>
                <a:spcPts val="900"/>
              </a:spcAft>
              <a:defRPr/>
            </a:pPr>
            <a:r>
              <a:rPr lang="ko-KR" altLang="en-US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사진 및 도표</a:t>
            </a:r>
            <a:r>
              <a:rPr lang="en-US" altLang="ko-KR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, </a:t>
            </a:r>
            <a:r>
              <a:rPr lang="ko-KR" altLang="en-US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그림</a:t>
            </a:r>
            <a:r>
              <a:rPr lang="en-US" altLang="ko-KR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, </a:t>
            </a:r>
            <a:r>
              <a:rPr lang="ko-KR" altLang="en-US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차트 등 </a:t>
            </a:r>
            <a:endParaRPr lang="en-US" altLang="ko-KR" sz="2800" i="1" spc="-21">
              <a:ln>
                <a:solidFill>
                  <a:srgbClr val="4F81BD">
                    <a:alpha val="0"/>
                  </a:srgbClr>
                </a:solidFill>
              </a:ln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  <a:cs typeface="Arial" panose="020B0604020202020204" pitchFamily="34" charset="0"/>
            </a:endParaRPr>
          </a:p>
          <a:p>
            <a:pPr marL="0" lvl="1" algn="ctr">
              <a:spcAft>
                <a:spcPts val="900"/>
              </a:spcAft>
              <a:defRPr/>
            </a:pPr>
            <a:r>
              <a:rPr lang="ko-KR" altLang="en-US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도식화 자료 삽입</a:t>
            </a:r>
            <a:endParaRPr lang="en-US" altLang="ko-KR" sz="2800" i="1" spc="-21">
              <a:ln>
                <a:solidFill>
                  <a:srgbClr val="4F81BD">
                    <a:alpha val="0"/>
                  </a:srgbClr>
                </a:solidFill>
              </a:ln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  <a:cs typeface="Arial" panose="020B0604020202020204" pitchFamily="34" charset="0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ACA09C2A-E17F-4E94-8E58-82D2F6542809}"/>
              </a:ext>
            </a:extLst>
          </p:cNvPr>
          <p:cNvSpPr txBox="1"/>
          <p:nvPr/>
        </p:nvSpPr>
        <p:spPr>
          <a:xfrm>
            <a:off x="16851382" y="13160301"/>
            <a:ext cx="4916222" cy="1069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>
              <a:spcAft>
                <a:spcPts val="900"/>
              </a:spcAft>
              <a:defRPr/>
            </a:pPr>
            <a:r>
              <a:rPr lang="ko-KR" altLang="en-US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사진 및 도표</a:t>
            </a:r>
            <a:r>
              <a:rPr lang="en-US" altLang="ko-KR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, </a:t>
            </a:r>
            <a:r>
              <a:rPr lang="ko-KR" altLang="en-US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그림</a:t>
            </a:r>
            <a:r>
              <a:rPr lang="en-US" altLang="ko-KR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, </a:t>
            </a:r>
            <a:r>
              <a:rPr lang="ko-KR" altLang="en-US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차트 등 </a:t>
            </a:r>
            <a:endParaRPr lang="en-US" altLang="ko-KR" sz="2800" i="1" spc="-21">
              <a:ln>
                <a:solidFill>
                  <a:srgbClr val="4F81BD">
                    <a:alpha val="0"/>
                  </a:srgbClr>
                </a:solidFill>
              </a:ln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  <a:cs typeface="Arial" panose="020B0604020202020204" pitchFamily="34" charset="0"/>
            </a:endParaRPr>
          </a:p>
          <a:p>
            <a:pPr marL="0" lvl="1" algn="ctr">
              <a:spcAft>
                <a:spcPts val="900"/>
              </a:spcAft>
              <a:defRPr/>
            </a:pPr>
            <a:r>
              <a:rPr lang="ko-KR" altLang="en-US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도식화 자료 삽입</a:t>
            </a:r>
            <a:endParaRPr lang="en-US" altLang="ko-KR" sz="2800" i="1" spc="-21">
              <a:ln>
                <a:solidFill>
                  <a:srgbClr val="4F81BD">
                    <a:alpha val="0"/>
                  </a:srgbClr>
                </a:solidFill>
              </a:ln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  <a:cs typeface="Arial" panose="020B0604020202020204" pitchFamily="34" charset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DE201C2D-7133-487E-8A5E-9743EC1AFD14}"/>
              </a:ext>
            </a:extLst>
          </p:cNvPr>
          <p:cNvSpPr txBox="1"/>
          <p:nvPr/>
        </p:nvSpPr>
        <p:spPr>
          <a:xfrm>
            <a:off x="23283465" y="13152722"/>
            <a:ext cx="4916222" cy="1069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>
              <a:spcAft>
                <a:spcPts val="900"/>
              </a:spcAft>
              <a:defRPr/>
            </a:pPr>
            <a:r>
              <a:rPr lang="ko-KR" altLang="en-US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사진 및 도표</a:t>
            </a:r>
            <a:r>
              <a:rPr lang="en-US" altLang="ko-KR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, </a:t>
            </a:r>
            <a:r>
              <a:rPr lang="ko-KR" altLang="en-US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그림</a:t>
            </a:r>
            <a:r>
              <a:rPr lang="en-US" altLang="ko-KR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, </a:t>
            </a:r>
            <a:r>
              <a:rPr lang="ko-KR" altLang="en-US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차트 등 </a:t>
            </a:r>
            <a:endParaRPr lang="en-US" altLang="ko-KR" sz="2800" i="1" spc="-21">
              <a:ln>
                <a:solidFill>
                  <a:srgbClr val="4F81BD">
                    <a:alpha val="0"/>
                  </a:srgbClr>
                </a:solidFill>
              </a:ln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  <a:cs typeface="Arial" panose="020B0604020202020204" pitchFamily="34" charset="0"/>
            </a:endParaRPr>
          </a:p>
          <a:p>
            <a:pPr marL="0" lvl="1" algn="ctr">
              <a:spcAft>
                <a:spcPts val="900"/>
              </a:spcAft>
              <a:defRPr/>
            </a:pPr>
            <a:r>
              <a:rPr lang="ko-KR" altLang="en-US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도식화 자료 삽입</a:t>
            </a:r>
            <a:endParaRPr lang="en-US" altLang="ko-KR" sz="2800" i="1" spc="-21">
              <a:ln>
                <a:solidFill>
                  <a:srgbClr val="4F81BD">
                    <a:alpha val="0"/>
                  </a:srgbClr>
                </a:solidFill>
              </a:ln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  <a:cs typeface="Arial" panose="020B0604020202020204" pitchFamily="34" charset="0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CDA47606-A108-4554-9F34-4A121C0BC9C6}"/>
              </a:ext>
            </a:extLst>
          </p:cNvPr>
          <p:cNvSpPr txBox="1"/>
          <p:nvPr/>
        </p:nvSpPr>
        <p:spPr>
          <a:xfrm>
            <a:off x="16986035" y="17459676"/>
            <a:ext cx="4916222" cy="1069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>
              <a:spcAft>
                <a:spcPts val="900"/>
              </a:spcAft>
              <a:defRPr/>
            </a:pPr>
            <a:r>
              <a:rPr lang="ko-KR" altLang="en-US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사진 및 도표</a:t>
            </a:r>
            <a:r>
              <a:rPr lang="en-US" altLang="ko-KR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, </a:t>
            </a:r>
            <a:r>
              <a:rPr lang="ko-KR" altLang="en-US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그림</a:t>
            </a:r>
            <a:r>
              <a:rPr lang="en-US" altLang="ko-KR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, </a:t>
            </a:r>
            <a:r>
              <a:rPr lang="ko-KR" altLang="en-US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차트 등 </a:t>
            </a:r>
            <a:endParaRPr lang="en-US" altLang="ko-KR" sz="2800" i="1" spc="-21">
              <a:ln>
                <a:solidFill>
                  <a:srgbClr val="4F81BD">
                    <a:alpha val="0"/>
                  </a:srgbClr>
                </a:solidFill>
              </a:ln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  <a:cs typeface="Arial" panose="020B0604020202020204" pitchFamily="34" charset="0"/>
            </a:endParaRPr>
          </a:p>
          <a:p>
            <a:pPr marL="0" lvl="1" algn="ctr">
              <a:spcAft>
                <a:spcPts val="900"/>
              </a:spcAft>
              <a:defRPr/>
            </a:pPr>
            <a:r>
              <a:rPr lang="ko-KR" altLang="en-US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도식화 자료 삽입</a:t>
            </a:r>
            <a:endParaRPr lang="en-US" altLang="ko-KR" sz="2800" i="1" spc="-21">
              <a:ln>
                <a:solidFill>
                  <a:srgbClr val="4F81BD">
                    <a:alpha val="0"/>
                  </a:srgbClr>
                </a:solidFill>
              </a:ln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  <a:cs typeface="Arial" panose="020B0604020202020204" pitchFamily="34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A950BB05-C96D-4E29-AA46-0E78705222BB}"/>
              </a:ext>
            </a:extLst>
          </p:cNvPr>
          <p:cNvSpPr txBox="1"/>
          <p:nvPr/>
        </p:nvSpPr>
        <p:spPr>
          <a:xfrm>
            <a:off x="23418118" y="17452097"/>
            <a:ext cx="4916222" cy="1069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>
              <a:spcAft>
                <a:spcPts val="900"/>
              </a:spcAft>
              <a:defRPr/>
            </a:pPr>
            <a:r>
              <a:rPr lang="ko-KR" altLang="en-US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사진 및 도표</a:t>
            </a:r>
            <a:r>
              <a:rPr lang="en-US" altLang="ko-KR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, </a:t>
            </a:r>
            <a:r>
              <a:rPr lang="ko-KR" altLang="en-US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그림</a:t>
            </a:r>
            <a:r>
              <a:rPr lang="en-US" altLang="ko-KR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, </a:t>
            </a:r>
            <a:r>
              <a:rPr lang="ko-KR" altLang="en-US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차트 등 </a:t>
            </a:r>
            <a:endParaRPr lang="en-US" altLang="ko-KR" sz="2800" i="1" spc="-21">
              <a:ln>
                <a:solidFill>
                  <a:srgbClr val="4F81BD">
                    <a:alpha val="0"/>
                  </a:srgbClr>
                </a:solidFill>
              </a:ln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  <a:cs typeface="Arial" panose="020B0604020202020204" pitchFamily="34" charset="0"/>
            </a:endParaRPr>
          </a:p>
          <a:p>
            <a:pPr marL="0" lvl="1" algn="ctr">
              <a:spcAft>
                <a:spcPts val="900"/>
              </a:spcAft>
              <a:defRPr/>
            </a:pPr>
            <a:r>
              <a:rPr lang="ko-KR" altLang="en-US" sz="2800" i="1" spc="-21">
                <a:ln>
                  <a:solidFill>
                    <a:srgbClr val="4F81BD">
                      <a:alpha val="0"/>
                    </a:srgbClr>
                  </a:solidFill>
                </a:ln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  <a:cs typeface="Arial" panose="020B0604020202020204" pitchFamily="34" charset="0"/>
              </a:rPr>
              <a:t>도식화 자료 삽입</a:t>
            </a:r>
            <a:endParaRPr lang="en-US" altLang="ko-KR" sz="2800" i="1" spc="-21">
              <a:ln>
                <a:solidFill>
                  <a:srgbClr val="4F81BD">
                    <a:alpha val="0"/>
                  </a:srgbClr>
                </a:solidFill>
              </a:ln>
              <a:solidFill>
                <a:schemeClr val="bg1">
                  <a:lumMod val="50000"/>
                </a:schemeClr>
              </a:solidFill>
              <a:latin typeface="나눔고딕" pitchFamily="50" charset="-127"/>
              <a:ea typeface="나눔고딕" pitchFamily="50" charset="-127"/>
              <a:cs typeface="Arial" panose="020B0604020202020204" pitchFamily="34" charset="0"/>
            </a:endParaRPr>
          </a:p>
        </p:txBody>
      </p:sp>
      <p:grpSp>
        <p:nvGrpSpPr>
          <p:cNvPr id="76" name="그룹 75">
            <a:extLst>
              <a:ext uri="{FF2B5EF4-FFF2-40B4-BE49-F238E27FC236}">
                <a16:creationId xmlns:a16="http://schemas.microsoft.com/office/drawing/2014/main" id="{BB8BF9AB-44E3-4313-82DE-00C545DA179C}"/>
              </a:ext>
            </a:extLst>
          </p:cNvPr>
          <p:cNvGrpSpPr/>
          <p:nvPr/>
        </p:nvGrpSpPr>
        <p:grpSpPr>
          <a:xfrm>
            <a:off x="890065" y="17738432"/>
            <a:ext cx="13409490" cy="927145"/>
            <a:chOff x="5107705" y="1873268"/>
            <a:chExt cx="4309345" cy="468715"/>
          </a:xfrm>
        </p:grpSpPr>
        <p:grpSp>
          <p:nvGrpSpPr>
            <p:cNvPr id="82" name="그룹 81">
              <a:extLst>
                <a:ext uri="{FF2B5EF4-FFF2-40B4-BE49-F238E27FC236}">
                  <a16:creationId xmlns:a16="http://schemas.microsoft.com/office/drawing/2014/main" id="{2164ECDB-DE08-4EDE-915E-E9D2D46C474E}"/>
                </a:ext>
              </a:extLst>
            </p:cNvPr>
            <p:cNvGrpSpPr/>
            <p:nvPr/>
          </p:nvGrpSpPr>
          <p:grpSpPr>
            <a:xfrm>
              <a:off x="5107705" y="2018769"/>
              <a:ext cx="4309345" cy="323214"/>
              <a:chOff x="631983" y="4365104"/>
              <a:chExt cx="2762250" cy="864097"/>
            </a:xfrm>
          </p:grpSpPr>
          <p:sp>
            <p:nvSpPr>
              <p:cNvPr id="94" name="직사각형 93">
                <a:extLst>
                  <a:ext uri="{FF2B5EF4-FFF2-40B4-BE49-F238E27FC236}">
                    <a16:creationId xmlns:a16="http://schemas.microsoft.com/office/drawing/2014/main" id="{5CEF9C9D-F913-4B27-9273-2CFCD2FA067E}"/>
                  </a:ext>
                </a:extLst>
              </p:cNvPr>
              <p:cNvSpPr/>
              <p:nvPr/>
            </p:nvSpPr>
            <p:spPr>
              <a:xfrm>
                <a:off x="635423" y="4365104"/>
                <a:ext cx="2755370" cy="864097"/>
              </a:xfrm>
              <a:prstGeom prst="rect">
                <a:avLst/>
              </a:prstGeom>
              <a:solidFill>
                <a:srgbClr val="D7DAF1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296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996" b="0" i="0" u="none" strike="noStrike" kern="0" cap="none" spc="0" normalizeH="0" baseline="0" noProof="0" dirty="0">
                  <a:ln>
                    <a:solidFill>
                      <a:prstClr val="white">
                        <a:lumMod val="50000"/>
                        <a:alpha val="0"/>
                      </a:prstClr>
                    </a:solidFill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  <a:cs typeface="+mn-cs"/>
                </a:endParaRPr>
              </a:p>
            </p:txBody>
          </p:sp>
          <p:sp>
            <p:nvSpPr>
              <p:cNvPr id="95" name="자유형 27">
                <a:extLst>
                  <a:ext uri="{FF2B5EF4-FFF2-40B4-BE49-F238E27FC236}">
                    <a16:creationId xmlns:a16="http://schemas.microsoft.com/office/drawing/2014/main" id="{D8F7AA00-B5B0-42D6-9B5F-0F55E8D71D97}"/>
                  </a:ext>
                </a:extLst>
              </p:cNvPr>
              <p:cNvSpPr/>
              <p:nvPr/>
            </p:nvSpPr>
            <p:spPr>
              <a:xfrm>
                <a:off x="631983" y="4365467"/>
                <a:ext cx="2762250" cy="0"/>
              </a:xfrm>
              <a:custGeom>
                <a:avLst/>
                <a:gdLst>
                  <a:gd name="connsiteX0" fmla="*/ 0 w 2762250"/>
                  <a:gd name="connsiteY0" fmla="*/ 0 h 0"/>
                  <a:gd name="connsiteX1" fmla="*/ 2762250 w 2762250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762250">
                    <a:moveTo>
                      <a:pt x="0" y="0"/>
                    </a:moveTo>
                    <a:lnTo>
                      <a:pt x="2762250" y="0"/>
                    </a:lnTo>
                  </a:path>
                </a:pathLst>
              </a:custGeom>
              <a:ln w="190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4175169" rtl="0" eaLnBrk="1" fontAlgn="auto" latinLnBrk="1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8787" b="0" i="0" u="none" strike="noStrike" kern="1200" cap="none" spc="0" normalizeH="0" baseline="0" noProof="0" dirty="0">
                  <a:ln>
                    <a:solidFill>
                      <a:prstClr val="white">
                        <a:lumMod val="50000"/>
                        <a:alpha val="0"/>
                      </a:prstClr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나눔고딕" panose="020D0604000000000000" pitchFamily="50" charset="-127"/>
                  <a:ea typeface="나눔고딕" panose="020D0604000000000000" pitchFamily="50" charset="-127"/>
                  <a:cs typeface="+mn-cs"/>
                </a:endParaRPr>
              </a:p>
            </p:txBody>
          </p:sp>
        </p:grpSp>
        <p:sp>
          <p:nvSpPr>
            <p:cNvPr id="83" name="모서리가 둥근 직사각형 25">
              <a:extLst>
                <a:ext uri="{FF2B5EF4-FFF2-40B4-BE49-F238E27FC236}">
                  <a16:creationId xmlns:a16="http://schemas.microsoft.com/office/drawing/2014/main" id="{9D42AEB0-F8D7-46B6-9858-2BFC844EA8AC}"/>
                </a:ext>
              </a:extLst>
            </p:cNvPr>
            <p:cNvSpPr/>
            <p:nvPr/>
          </p:nvSpPr>
          <p:spPr>
            <a:xfrm>
              <a:off x="5499573" y="1873268"/>
              <a:ext cx="3525609" cy="324000"/>
            </a:xfrm>
            <a:prstGeom prst="roundRect">
              <a:avLst>
                <a:gd name="adj" fmla="val 50000"/>
              </a:avLst>
            </a:prstGeom>
            <a:solidFill>
              <a:srgbClr val="161064"/>
            </a:solidFill>
            <a:ln w="28575">
              <a:noFill/>
            </a:ln>
            <a:effectLst/>
            <a:scene3d>
              <a:camera prst="orthographicFront"/>
              <a:lightRig rig="threePt" dir="t"/>
            </a:scene3d>
            <a:sp3d prstMaterial="matte"/>
          </p:spPr>
          <p:txBody>
            <a:bodyPr vert="horz" wrap="square" lIns="91298" tIns="45648" rIns="91298" bIns="45648" numCol="1" anchor="ctr" anchorCtr="0" compatLnSpc="1">
              <a:prstTxWarp prst="textNoShape">
                <a:avLst/>
              </a:prstTxWarp>
            </a:bodyPr>
            <a:lstStyle/>
            <a:p>
              <a:pPr lvl="0" algn="ctr" defTabSz="1224827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0" lang="ko-KR" altLang="en-US" sz="3800" b="1" i="0" u="none" strike="noStrike" kern="1200" cap="none" spc="-69" normalizeH="0" baseline="0" noProof="0" dirty="0">
                  <a:ln>
                    <a:solidFill>
                      <a:prstClr val="white">
                        <a:lumMod val="50000"/>
                        <a:alpha val="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나눔고딕" pitchFamily="50" charset="-127"/>
                  <a:ea typeface="나눔고딕" pitchFamily="50" charset="-127"/>
                  <a:cs typeface="Arial" pitchFamily="34" charset="0"/>
                </a:rPr>
                <a:t>제안 </a:t>
              </a:r>
              <a:r>
                <a:rPr kumimoji="0" lang="ko-KR" altLang="en-US" sz="3800" b="1" i="0" u="none" strike="noStrike" kern="1200" cap="none" spc="-69" normalizeH="0" baseline="0" noProof="0">
                  <a:ln>
                    <a:solidFill>
                      <a:prstClr val="white">
                        <a:lumMod val="50000"/>
                        <a:alpha val="0"/>
                      </a:prstClr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나눔고딕" pitchFamily="50" charset="-127"/>
                  <a:ea typeface="나눔고딕" pitchFamily="50" charset="-127"/>
                  <a:cs typeface="Arial" pitchFamily="34" charset="0"/>
                </a:rPr>
                <a:t>세부내용 </a:t>
              </a:r>
              <a:r>
                <a:rPr lang="ko-KR" altLang="en-US" sz="3800" b="1" spc="-69">
                  <a:ln>
                    <a:solidFill>
                      <a:prstClr val="white">
                        <a:lumMod val="50000"/>
                        <a:alpha val="0"/>
                      </a:prstClr>
                    </a:solidFill>
                  </a:ln>
                  <a:solidFill>
                    <a:prstClr val="white"/>
                  </a:solidFill>
                  <a:latin typeface="나눔고딕" pitchFamily="50" charset="-127"/>
                  <a:ea typeface="나눔고딕" pitchFamily="50" charset="-127"/>
                  <a:cs typeface="Arial" pitchFamily="34" charset="0"/>
                </a:rPr>
                <a:t>①</a:t>
              </a:r>
              <a:endParaRPr kumimoji="0" lang="ko-KR" altLang="en-US" sz="3800" b="1" i="0" u="none" strike="noStrike" kern="1200" cap="none" spc="-69" normalizeH="0" baseline="0" noProof="0" dirty="0">
                <a:ln>
                  <a:solidFill>
                    <a:prstClr val="white">
                      <a:lumMod val="50000"/>
                      <a:alpha val="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나눔고딕" pitchFamily="50" charset="-127"/>
                <a:ea typeface="나눔고딕" pitchFamily="50" charset="-127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24012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602</TotalTime>
  <Words>564</Words>
  <Application>Microsoft Office PowerPoint</Application>
  <PresentationFormat>사용자 지정</PresentationFormat>
  <Paragraphs>83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1" baseType="lpstr">
      <vt:lpstr>HY헤드라인M</vt:lpstr>
      <vt:lpstr>NanumSquare</vt:lpstr>
      <vt:lpstr>Noto Sans CJK KR</vt:lpstr>
      <vt:lpstr>나눔고딕</vt:lpstr>
      <vt:lpstr>나눔고딕 ExtraBold</vt:lpstr>
      <vt:lpstr>맑은 고딕</vt:lpstr>
      <vt:lpstr>Arial</vt:lpstr>
      <vt:lpstr>Arial Black</vt:lpstr>
      <vt:lpstr>Wingdings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62</cp:revision>
  <dcterms:created xsi:type="dcterms:W3CDTF">2018-10-17T01:18:09Z</dcterms:created>
  <dcterms:modified xsi:type="dcterms:W3CDTF">2026-08-05T06:05:57Z</dcterms:modified>
</cp:coreProperties>
</file>