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5"/>
  </p:notesMasterIdLst>
  <p:sldIdLst>
    <p:sldId id="264" r:id="rId2"/>
    <p:sldId id="282" r:id="rId3"/>
    <p:sldId id="284" r:id="rId4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6" roundtripDataSignature="AMtx7mhMkIw4kHh42DvAkD5FE+iksobUxg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CDF" initials="K" lastIdx="1" clrIdx="0">
    <p:extLst>
      <p:ext uri="{19B8F6BF-5375-455C-9EA6-DF929625EA0E}">
        <p15:presenceInfo xmlns:p15="http://schemas.microsoft.com/office/powerpoint/2012/main" userId="KCDF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17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customschemas.google.com/relationships/presentationmetadata" Target="metadata"/><Relationship Id="rId3" Type="http://schemas.openxmlformats.org/officeDocument/2006/relationships/slide" Target="slides/slide2.xml"/><Relationship Id="rId2" Type="http://schemas.openxmlformats.org/officeDocument/2006/relationships/slide" Target="slides/slide1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28" Type="http://schemas.openxmlformats.org/officeDocument/2006/relationships/presProps" Target="presProps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6666952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9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442489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1" name="Google Shape;9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335451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제목 슬라이드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2"/>
          <p:cNvSpPr txBox="1"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2"/>
          <p:cNvSpPr txBox="1"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12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2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2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세로 제목 및 텍스트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2"/>
          <p:cNvSpPr txBox="1">
            <a:spLocks noGrp="1"/>
          </p:cNvSpPr>
          <p:nvPr>
            <p:ph type="title"/>
          </p:nvPr>
        </p:nvSpPr>
        <p:spPr>
          <a:xfrm rot="5400000">
            <a:off x="4623594" y="2285207"/>
            <a:ext cx="5811838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22"/>
          <p:cNvSpPr txBox="1">
            <a:spLocks noGrp="1"/>
          </p:cNvSpPr>
          <p:nvPr>
            <p:ph type="body" idx="1"/>
          </p:nvPr>
        </p:nvSpPr>
        <p:spPr>
          <a:xfrm rot="5400000">
            <a:off x="623094" y="370681"/>
            <a:ext cx="5811838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22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2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22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제목 및 내용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3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3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13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3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3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구역 머리글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4"/>
          <p:cNvSpPr txBox="1"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4"/>
          <p:cNvSpPr txBox="1"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14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4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14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콘텐츠 2개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5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15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15"/>
          <p:cNvSpPr txBox="1">
            <a:spLocks noGrp="1"/>
          </p:cNvSpPr>
          <p:nvPr>
            <p:ph type="body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15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15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15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비교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6"/>
          <p:cNvSpPr txBox="1"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6"/>
          <p:cNvSpPr txBox="1"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16"/>
          <p:cNvSpPr txBox="1">
            <a:spLocks noGrp="1"/>
          </p:cNvSpPr>
          <p:nvPr>
            <p:ph type="body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16"/>
          <p:cNvSpPr txBox="1">
            <a:spLocks noGrp="1"/>
          </p:cNvSpPr>
          <p:nvPr>
            <p:ph type="body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16"/>
          <p:cNvSpPr txBox="1">
            <a:spLocks noGrp="1"/>
          </p:cNvSpPr>
          <p:nvPr>
            <p:ph type="body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16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6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16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제목만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7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7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17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7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캡션 있는 콘텐츠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9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9"/>
          <p:cNvSpPr txBox="1">
            <a:spLocks noGrp="1"/>
          </p:cNvSpPr>
          <p:nvPr>
            <p:ph type="body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9"/>
          <p:cNvSpPr txBox="1">
            <a:spLocks noGrp="1"/>
          </p:cNvSpPr>
          <p:nvPr>
            <p:ph type="body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19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9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9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캡션 있는 그림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0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20"/>
          <p:cNvSpPr>
            <a:spLocks noGrp="1"/>
          </p:cNvSpPr>
          <p:nvPr>
            <p:ph type="pic" idx="2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0"/>
          <p:cNvSpPr txBox="1">
            <a:spLocks noGrp="1"/>
          </p:cNvSpPr>
          <p:nvPr>
            <p:ph type="body" idx="1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20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0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0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제목 및 세로 텍스트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1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1"/>
          <p:cNvSpPr txBox="1">
            <a:spLocks noGrp="1"/>
          </p:cNvSpPr>
          <p:nvPr>
            <p:ph type="body" idx="1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21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1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1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1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1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1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1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1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6" r:id="rId7"/>
    <p:sldLayoutId id="2147483657" r:id="rId8"/>
    <p:sldLayoutId id="2147483658" r:id="rId9"/>
    <p:sldLayoutId id="2147483659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/>
          <p:nvPr/>
        </p:nvSpPr>
        <p:spPr>
          <a:xfrm>
            <a:off x="1288169" y="1230751"/>
            <a:ext cx="6567662" cy="10387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sz="1600" b="1" i="0" u="none" strike="noStrike" cap="none" dirty="0">
                <a:solidFill>
                  <a:schemeClr val="dk1"/>
                </a:solidFill>
                <a:latin typeface="+mn-ea"/>
                <a:ea typeface="+mn-ea"/>
                <a:cs typeface="Calibri"/>
                <a:sym typeface="Calibri"/>
              </a:rPr>
              <a:t>2026 </a:t>
            </a:r>
            <a:r>
              <a:rPr lang="ko-KR" altLang="en-US" sz="1600" b="1" i="0" u="none" strike="noStrike" cap="none" dirty="0" err="1">
                <a:solidFill>
                  <a:schemeClr val="dk1"/>
                </a:solidFill>
                <a:latin typeface="+mn-ea"/>
                <a:ea typeface="+mn-ea"/>
                <a:cs typeface="Calibri"/>
                <a:sym typeface="Calibri"/>
              </a:rPr>
              <a:t>디자인마이애미</a:t>
            </a:r>
            <a:r>
              <a:rPr lang="ko-KR" altLang="en-US" sz="1600" b="1" dirty="0">
                <a:solidFill>
                  <a:schemeClr val="dk1"/>
                </a:solidFill>
                <a:latin typeface="+mn-ea"/>
                <a:ea typeface="+mn-ea"/>
                <a:cs typeface="Calibri"/>
                <a:sym typeface="Calibri"/>
              </a:rPr>
              <a:t> 한국공예부스 참여작가 공모</a:t>
            </a:r>
            <a:endParaRPr sz="1600" b="1" i="0" u="none" strike="noStrike" cap="none" dirty="0">
              <a:solidFill>
                <a:schemeClr val="dk1"/>
              </a:solidFill>
              <a:latin typeface="+mn-ea"/>
              <a:ea typeface="+mn-ea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2500" b="1" i="0" u="none" strike="noStrike" cap="none" dirty="0">
                <a:solidFill>
                  <a:schemeClr val="dk1"/>
                </a:solidFill>
                <a:latin typeface="+mn-ea"/>
                <a:ea typeface="+mn-ea"/>
                <a:cs typeface="Calibri"/>
                <a:sym typeface="Calibri"/>
              </a:rPr>
              <a:t>출품작 정보</a:t>
            </a:r>
            <a:endParaRPr sz="2500" b="1" i="0" u="none" strike="noStrike" cap="none" dirty="0">
              <a:solidFill>
                <a:schemeClr val="dk1"/>
              </a:solidFill>
              <a:latin typeface="+mn-ea"/>
              <a:ea typeface="+mn-ea"/>
              <a:cs typeface="Calibri"/>
              <a:sym typeface="Calibri"/>
            </a:endParaRPr>
          </a:p>
        </p:txBody>
      </p:sp>
      <p:cxnSp>
        <p:nvCxnSpPr>
          <p:cNvPr id="87" name="Google Shape;87;p1"/>
          <p:cNvCxnSpPr/>
          <p:nvPr/>
        </p:nvCxnSpPr>
        <p:spPr>
          <a:xfrm>
            <a:off x="694267" y="2524143"/>
            <a:ext cx="7755467" cy="0"/>
          </a:xfrm>
          <a:prstGeom prst="straightConnector1">
            <a:avLst/>
          </a:prstGeom>
          <a:noFill/>
          <a:ln w="12700" cap="flat" cmpd="sng">
            <a:solidFill>
              <a:srgbClr val="848484"/>
            </a:solidFill>
            <a:prstDash val="solid"/>
            <a:miter lim="800000"/>
            <a:headEnd type="none" w="sm" len="sm"/>
            <a:tailEnd type="none" w="sm" len="sm"/>
          </a:ln>
        </p:spPr>
      </p:cxnSp>
      <p:graphicFrame>
        <p:nvGraphicFramePr>
          <p:cNvPr id="3" name="표 2">
            <a:extLst>
              <a:ext uri="{FF2B5EF4-FFF2-40B4-BE49-F238E27FC236}">
                <a16:creationId xmlns:a16="http://schemas.microsoft.com/office/drawing/2014/main" id="{3B4CCEAA-802C-4692-9200-292D8E538D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1182306"/>
              </p:ext>
            </p:extLst>
          </p:nvPr>
        </p:nvGraphicFramePr>
        <p:xfrm>
          <a:off x="2709159" y="2899312"/>
          <a:ext cx="3725682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10557">
                  <a:extLst>
                    <a:ext uri="{9D8B030D-6E8A-4147-A177-3AD203B41FA5}">
                      <a16:colId xmlns:a16="http://schemas.microsoft.com/office/drawing/2014/main" val="636244480"/>
                    </a:ext>
                  </a:extLst>
                </a:gridCol>
                <a:gridCol w="2315125">
                  <a:extLst>
                    <a:ext uri="{9D8B030D-6E8A-4147-A177-3AD203B41FA5}">
                      <a16:colId xmlns:a16="http://schemas.microsoft.com/office/drawing/2014/main" val="111775437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dirty="0" err="1">
                          <a:solidFill>
                            <a:sysClr val="windowText" lastClr="000000"/>
                          </a:solidFill>
                        </a:rPr>
                        <a:t>작가명</a:t>
                      </a:r>
                      <a:endParaRPr lang="ko-KR" altLang="en-US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i="1" dirty="0" err="1">
                          <a:solidFill>
                            <a:srgbClr val="0000FF"/>
                          </a:solidFill>
                        </a:rPr>
                        <a:t>김공예</a:t>
                      </a:r>
                      <a:endParaRPr lang="ko-KR" altLang="en-US" i="1" dirty="0">
                        <a:solidFill>
                          <a:srgbClr val="0000FF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899642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634075AB-6C19-4F6D-955B-28E5315B3764}"/>
              </a:ext>
            </a:extLst>
          </p:cNvPr>
          <p:cNvSpPr txBox="1"/>
          <p:nvPr/>
        </p:nvSpPr>
        <p:spPr>
          <a:xfrm>
            <a:off x="907676" y="4359653"/>
            <a:ext cx="7328647" cy="138499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  <a:prstDash val="dash"/>
          </a:ln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latin typeface="+mn-ea"/>
                <a:ea typeface="+mn-ea"/>
              </a:rPr>
              <a:t>*&lt;</a:t>
            </a:r>
            <a:r>
              <a:rPr lang="ko-KR" altLang="en-US" sz="1200" dirty="0">
                <a:latin typeface="+mn-ea"/>
                <a:ea typeface="+mn-ea"/>
              </a:rPr>
              <a:t>유의사항</a:t>
            </a:r>
            <a:r>
              <a:rPr lang="en-US" altLang="ko-KR" sz="1200" dirty="0">
                <a:latin typeface="+mn-ea"/>
                <a:ea typeface="+mn-ea"/>
              </a:rPr>
              <a:t>&gt;</a:t>
            </a:r>
            <a:br>
              <a:rPr lang="en-US" altLang="ko-KR" sz="1200" dirty="0">
                <a:latin typeface="+mn-ea"/>
                <a:ea typeface="+mn-ea"/>
              </a:rPr>
            </a:br>
            <a:r>
              <a:rPr lang="en-US" altLang="ko-KR" sz="1200" dirty="0">
                <a:latin typeface="+mn-ea"/>
                <a:ea typeface="+mn-ea"/>
              </a:rPr>
              <a:t>-  </a:t>
            </a:r>
            <a:r>
              <a:rPr lang="ko-KR" altLang="en-US" sz="1200" dirty="0">
                <a:latin typeface="+mn-ea"/>
                <a:ea typeface="+mn-ea"/>
              </a:rPr>
              <a:t>제출 파일명은 </a:t>
            </a:r>
            <a:r>
              <a:rPr lang="ko-KR" altLang="en-US" sz="1200" b="1" i="1" dirty="0">
                <a:latin typeface="+mn-ea"/>
                <a:ea typeface="+mn-ea"/>
              </a:rPr>
              <a:t>‘</a:t>
            </a:r>
            <a:r>
              <a:rPr lang="ko-KR" altLang="en-US" sz="1200" b="1" i="1" dirty="0" err="1">
                <a:latin typeface="+mn-ea"/>
                <a:ea typeface="+mn-ea"/>
              </a:rPr>
              <a:t>작가명</a:t>
            </a:r>
            <a:r>
              <a:rPr lang="en-US" altLang="ko-KR" sz="1200" b="1" i="1" dirty="0">
                <a:latin typeface="+mn-ea"/>
                <a:ea typeface="+mn-ea"/>
              </a:rPr>
              <a:t>-2026</a:t>
            </a:r>
            <a:r>
              <a:rPr lang="ko-KR" altLang="en-US" sz="1200" b="1" i="1" dirty="0">
                <a:latin typeface="+mn-ea"/>
                <a:ea typeface="+mn-ea"/>
              </a:rPr>
              <a:t> 마이애미</a:t>
            </a:r>
            <a:r>
              <a:rPr lang="en-US" altLang="ko-KR" sz="1200" b="1" i="1" dirty="0">
                <a:latin typeface="+mn-ea"/>
                <a:ea typeface="+mn-ea"/>
              </a:rPr>
              <a:t>_</a:t>
            </a:r>
            <a:r>
              <a:rPr lang="ko-KR" altLang="en-US" sz="1200" b="1" i="1" dirty="0">
                <a:latin typeface="+mn-ea"/>
                <a:ea typeface="+mn-ea"/>
              </a:rPr>
              <a:t>출품작정보’ </a:t>
            </a:r>
            <a:r>
              <a:rPr lang="ko-KR" altLang="en-US" sz="1200" dirty="0">
                <a:latin typeface="+mn-ea"/>
                <a:ea typeface="+mn-ea"/>
              </a:rPr>
              <a:t>형식으로 작성해 주시기 바랍니다</a:t>
            </a:r>
            <a:r>
              <a:rPr lang="en-US" altLang="ko-KR" sz="1200" dirty="0">
                <a:latin typeface="+mn-ea"/>
                <a:ea typeface="+mn-ea"/>
              </a:rPr>
              <a:t>.</a:t>
            </a:r>
          </a:p>
          <a:p>
            <a:r>
              <a:rPr lang="en-US" altLang="ko-KR" sz="1200" dirty="0">
                <a:latin typeface="+mn-ea"/>
                <a:ea typeface="+mn-ea"/>
              </a:rPr>
              <a:t>-  </a:t>
            </a:r>
            <a:r>
              <a:rPr lang="ko-KR" altLang="en-US" sz="1200" dirty="0">
                <a:latin typeface="+mn-ea"/>
                <a:ea typeface="+mn-ea"/>
              </a:rPr>
              <a:t>제출 자료는 </a:t>
            </a:r>
            <a:r>
              <a:rPr lang="en-US" altLang="ko-KR" sz="1200" dirty="0">
                <a:latin typeface="+mn-ea"/>
                <a:ea typeface="+mn-ea"/>
              </a:rPr>
              <a:t>10MB </a:t>
            </a:r>
            <a:r>
              <a:rPr lang="ko-KR" altLang="en-US" sz="1200" dirty="0">
                <a:latin typeface="+mn-ea"/>
                <a:ea typeface="+mn-ea"/>
              </a:rPr>
              <a:t>이내의 </a:t>
            </a:r>
            <a:r>
              <a:rPr lang="en-US" altLang="ko-KR" sz="1200" dirty="0">
                <a:latin typeface="+mn-ea"/>
                <a:ea typeface="+mn-ea"/>
              </a:rPr>
              <a:t>PDF </a:t>
            </a:r>
            <a:r>
              <a:rPr lang="ko-KR" altLang="en-US" sz="1200" dirty="0">
                <a:latin typeface="+mn-ea"/>
                <a:ea typeface="+mn-ea"/>
              </a:rPr>
              <a:t>파일로 변환하여 제출해 주시기 바랍니다</a:t>
            </a:r>
            <a:r>
              <a:rPr lang="en-US" altLang="ko-KR" sz="1200" dirty="0">
                <a:latin typeface="+mn-ea"/>
                <a:ea typeface="+mn-ea"/>
              </a:rPr>
              <a:t>.</a:t>
            </a:r>
          </a:p>
          <a:p>
            <a:pPr marL="171450" indent="-171450">
              <a:buFontTx/>
              <a:buChar char="-"/>
            </a:pPr>
            <a:r>
              <a:rPr lang="ko-KR" altLang="en-US" sz="1200" dirty="0">
                <a:latin typeface="+mn-ea"/>
                <a:ea typeface="+mn-ea"/>
              </a:rPr>
              <a:t>미완성 작품의 경우</a:t>
            </a:r>
            <a:r>
              <a:rPr lang="en-US" altLang="ko-KR" sz="1200" dirty="0">
                <a:latin typeface="+mn-ea"/>
                <a:ea typeface="+mn-ea"/>
              </a:rPr>
              <a:t>, </a:t>
            </a:r>
            <a:r>
              <a:rPr lang="ko-KR" altLang="en-US" sz="1200" dirty="0" err="1">
                <a:latin typeface="+mn-ea"/>
                <a:ea typeface="+mn-ea"/>
              </a:rPr>
              <a:t>목업</a:t>
            </a:r>
            <a:r>
              <a:rPr lang="en-US" altLang="ko-KR" sz="1200" dirty="0">
                <a:latin typeface="+mn-ea"/>
                <a:ea typeface="+mn-ea"/>
              </a:rPr>
              <a:t>(mock-up), </a:t>
            </a:r>
            <a:r>
              <a:rPr lang="ko-KR" altLang="en-US" sz="1200" dirty="0">
                <a:latin typeface="+mn-ea"/>
                <a:ea typeface="+mn-ea"/>
              </a:rPr>
              <a:t>스케치 등 구체적인 계획안을 포함하여 작성해 주시기 바랍니다</a:t>
            </a:r>
            <a:r>
              <a:rPr lang="en-US" altLang="ko-KR" sz="1200" dirty="0">
                <a:latin typeface="+mn-ea"/>
                <a:ea typeface="+mn-ea"/>
              </a:rPr>
              <a:t>.</a:t>
            </a:r>
          </a:p>
          <a:p>
            <a:pPr marL="171450" indent="-171450">
              <a:buFontTx/>
              <a:buChar char="-"/>
            </a:pPr>
            <a:r>
              <a:rPr lang="ko-KR" altLang="en-US" sz="1200" dirty="0">
                <a:latin typeface="+mn-ea"/>
                <a:ea typeface="+mn-ea"/>
              </a:rPr>
              <a:t>실제 전시 예정 작품을 기준으로 작성해 주시기 바랍니다</a:t>
            </a:r>
            <a:r>
              <a:rPr lang="en-US" altLang="ko-KR" sz="1200" dirty="0">
                <a:latin typeface="+mn-ea"/>
                <a:ea typeface="+mn-ea"/>
              </a:rPr>
              <a:t>.</a:t>
            </a:r>
          </a:p>
          <a:p>
            <a:pPr marL="171450" indent="-171450">
              <a:buFontTx/>
              <a:buChar char="-"/>
            </a:pPr>
            <a:r>
              <a:rPr lang="ko-KR" altLang="en-US" sz="1200" dirty="0">
                <a:latin typeface="+mn-ea"/>
                <a:ea typeface="+mn-ea"/>
              </a:rPr>
              <a:t>심사 항목 및 기준에 부합하는 작품으로 구성해 주시기를 </a:t>
            </a:r>
            <a:r>
              <a:rPr lang="ko-KR" altLang="en-US" sz="1200" dirty="0" err="1">
                <a:latin typeface="+mn-ea"/>
                <a:ea typeface="+mn-ea"/>
              </a:rPr>
              <a:t>권장드립니다</a:t>
            </a:r>
            <a:r>
              <a:rPr lang="en-US" altLang="ko-KR" sz="1200" dirty="0">
                <a:latin typeface="+mn-ea"/>
                <a:ea typeface="+mn-ea"/>
              </a:rPr>
              <a:t>.</a:t>
            </a:r>
          </a:p>
          <a:p>
            <a:pPr marL="171450" indent="-171450">
              <a:buFontTx/>
              <a:buChar char="-"/>
            </a:pPr>
            <a:r>
              <a:rPr lang="ko-KR" altLang="en-US" sz="1200" dirty="0">
                <a:latin typeface="+mn-ea"/>
                <a:ea typeface="+mn-ea"/>
              </a:rPr>
              <a:t>원활한 검토를 위해 해당 양식은 수정 없이 그대로 작성</a:t>
            </a:r>
            <a:r>
              <a:rPr lang="en-US" altLang="ko-KR" sz="1200" dirty="0">
                <a:latin typeface="+mn-ea"/>
                <a:ea typeface="+mn-ea"/>
              </a:rPr>
              <a:t>·</a:t>
            </a:r>
            <a:r>
              <a:rPr lang="ko-KR" altLang="en-US" sz="1200" dirty="0">
                <a:latin typeface="+mn-ea"/>
                <a:ea typeface="+mn-ea"/>
              </a:rPr>
              <a:t>제출해 주시기 바랍니다</a:t>
            </a:r>
            <a:r>
              <a:rPr lang="en-US" altLang="ko-KR" sz="1200" dirty="0">
                <a:latin typeface="+mn-ea"/>
                <a:ea typeface="+mn-ea"/>
              </a:rPr>
              <a:t>.</a:t>
            </a:r>
            <a:endParaRPr lang="ko-KR" altLang="en-US" sz="1200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0553009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"/>
          <p:cNvSpPr/>
          <p:nvPr/>
        </p:nvSpPr>
        <p:spPr>
          <a:xfrm>
            <a:off x="456474" y="886807"/>
            <a:ext cx="8231051" cy="4531820"/>
          </a:xfrm>
          <a:prstGeom prst="rect">
            <a:avLst/>
          </a:prstGeom>
          <a:noFill/>
          <a:ln w="12700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sz="1200" i="1" dirty="0">
                <a:solidFill>
                  <a:srgbClr val="0000FF"/>
                </a:solidFill>
                <a:latin typeface="+mn-ea"/>
                <a:ea typeface="+mn-ea"/>
                <a:cs typeface="Calibri"/>
                <a:sym typeface="Calibri"/>
              </a:rPr>
              <a:t>(</a:t>
            </a:r>
            <a:r>
              <a:rPr lang="ko-KR" altLang="en-US" sz="1200" i="1" dirty="0">
                <a:solidFill>
                  <a:srgbClr val="0000FF"/>
                </a:solidFill>
                <a:latin typeface="+mn-ea"/>
                <a:ea typeface="+mn-ea"/>
                <a:cs typeface="Calibri"/>
                <a:sym typeface="Calibri"/>
              </a:rPr>
              <a:t>대표작품 사진 </a:t>
            </a:r>
            <a:r>
              <a:rPr lang="en-US" altLang="ko-KR" sz="1200" i="1" dirty="0">
                <a:solidFill>
                  <a:srgbClr val="0000FF"/>
                </a:solidFill>
                <a:latin typeface="+mn-ea"/>
                <a:ea typeface="+mn-ea"/>
                <a:cs typeface="Calibri"/>
                <a:sym typeface="Calibri"/>
              </a:rPr>
              <a:t>1</a:t>
            </a:r>
            <a:r>
              <a:rPr lang="ko-KR" altLang="en-US" sz="1200" i="1" dirty="0">
                <a:solidFill>
                  <a:srgbClr val="0000FF"/>
                </a:solidFill>
                <a:latin typeface="+mn-ea"/>
                <a:ea typeface="+mn-ea"/>
                <a:cs typeface="Calibri"/>
                <a:sym typeface="Calibri"/>
              </a:rPr>
              <a:t>장</a:t>
            </a:r>
            <a:r>
              <a:rPr lang="en-US" altLang="ko-KR" sz="1200" i="1" dirty="0">
                <a:solidFill>
                  <a:srgbClr val="0000FF"/>
                </a:solidFill>
                <a:latin typeface="+mn-ea"/>
                <a:ea typeface="+mn-ea"/>
                <a:cs typeface="Calibri"/>
                <a:sym typeface="Calibri"/>
              </a:rPr>
              <a:t>)</a:t>
            </a:r>
            <a:endParaRPr sz="1200" i="1" dirty="0">
              <a:solidFill>
                <a:srgbClr val="0000FF"/>
              </a:solidFill>
              <a:latin typeface="+mn-ea"/>
              <a:ea typeface="+mn-ea"/>
              <a:cs typeface="Calibri"/>
              <a:sym typeface="Calibri"/>
            </a:endParaRPr>
          </a:p>
        </p:txBody>
      </p:sp>
      <p:sp>
        <p:nvSpPr>
          <p:cNvPr id="94" name="Google Shape;94;p2"/>
          <p:cNvSpPr txBox="1"/>
          <p:nvPr/>
        </p:nvSpPr>
        <p:spPr>
          <a:xfrm>
            <a:off x="253999" y="285234"/>
            <a:ext cx="6236448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800" b="1" dirty="0">
                <a:solidFill>
                  <a:schemeClr val="dk1"/>
                </a:solidFill>
                <a:latin typeface="+mn-ea"/>
                <a:ea typeface="+mn-ea"/>
                <a:cs typeface="Calibri"/>
                <a:sym typeface="Calibri"/>
              </a:rPr>
              <a:t>대표작품 소개 </a:t>
            </a:r>
            <a:r>
              <a:rPr lang="en-US" altLang="ko-KR" sz="1800" b="1" dirty="0">
                <a:solidFill>
                  <a:schemeClr val="dk1"/>
                </a:solidFill>
                <a:highlight>
                  <a:srgbClr val="FFFF00"/>
                </a:highlight>
                <a:latin typeface="+mn-ea"/>
                <a:ea typeface="+mn-ea"/>
                <a:cs typeface="Calibri"/>
                <a:sym typeface="Calibri"/>
              </a:rPr>
              <a:t>(1</a:t>
            </a:r>
            <a:r>
              <a:rPr lang="ko-KR" altLang="en-US" sz="1800" b="1" dirty="0">
                <a:solidFill>
                  <a:schemeClr val="dk1"/>
                </a:solidFill>
                <a:highlight>
                  <a:srgbClr val="FFFF00"/>
                </a:highlight>
                <a:latin typeface="+mn-ea"/>
                <a:ea typeface="+mn-ea"/>
                <a:cs typeface="Calibri"/>
                <a:sym typeface="Calibri"/>
              </a:rPr>
              <a:t>개 작품</a:t>
            </a:r>
            <a:r>
              <a:rPr lang="en-US" altLang="ko-KR" sz="1800" b="1" dirty="0">
                <a:solidFill>
                  <a:schemeClr val="dk1"/>
                </a:solidFill>
                <a:highlight>
                  <a:srgbClr val="FFFF00"/>
                </a:highlight>
                <a:latin typeface="+mn-ea"/>
                <a:ea typeface="+mn-ea"/>
                <a:cs typeface="Calibri"/>
                <a:sym typeface="Calibri"/>
              </a:rPr>
              <a:t>)</a:t>
            </a:r>
            <a:endParaRPr dirty="0">
              <a:highlight>
                <a:srgbClr val="FFFF00"/>
              </a:highlight>
              <a:latin typeface="+mn-ea"/>
              <a:ea typeface="+mn-ea"/>
            </a:endParaRPr>
          </a:p>
        </p:txBody>
      </p:sp>
      <p:cxnSp>
        <p:nvCxnSpPr>
          <p:cNvPr id="96" name="Google Shape;96;p2"/>
          <p:cNvCxnSpPr>
            <a:cxnSpLocks/>
          </p:cNvCxnSpPr>
          <p:nvPr/>
        </p:nvCxnSpPr>
        <p:spPr>
          <a:xfrm>
            <a:off x="298244" y="667266"/>
            <a:ext cx="8550783" cy="0"/>
          </a:xfrm>
          <a:prstGeom prst="straightConnector1">
            <a:avLst/>
          </a:prstGeom>
          <a:noFill/>
          <a:ln w="12700" cap="flat" cmpd="sng">
            <a:solidFill>
              <a:srgbClr val="848484"/>
            </a:solidFill>
            <a:prstDash val="solid"/>
            <a:miter lim="800000"/>
            <a:headEnd type="none" w="sm" len="sm"/>
            <a:tailEnd type="none" w="sm" len="sm"/>
          </a:ln>
        </p:spPr>
      </p:cxnSp>
      <p:graphicFrame>
        <p:nvGraphicFramePr>
          <p:cNvPr id="2" name="표 1">
            <a:extLst>
              <a:ext uri="{FF2B5EF4-FFF2-40B4-BE49-F238E27FC236}">
                <a16:creationId xmlns:a16="http://schemas.microsoft.com/office/drawing/2014/main" id="{7ABD8E1D-147F-4674-81A9-2299D09F3F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6528048"/>
              </p:ext>
            </p:extLst>
          </p:nvPr>
        </p:nvGraphicFramePr>
        <p:xfrm>
          <a:off x="456474" y="5506370"/>
          <a:ext cx="8231051" cy="10195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27144">
                  <a:extLst>
                    <a:ext uri="{9D8B030D-6E8A-4147-A177-3AD203B41FA5}">
                      <a16:colId xmlns:a16="http://schemas.microsoft.com/office/drawing/2014/main" val="4208682103"/>
                    </a:ext>
                  </a:extLst>
                </a:gridCol>
                <a:gridCol w="3074894">
                  <a:extLst>
                    <a:ext uri="{9D8B030D-6E8A-4147-A177-3AD203B41FA5}">
                      <a16:colId xmlns:a16="http://schemas.microsoft.com/office/drawing/2014/main" val="2094804224"/>
                    </a:ext>
                  </a:extLst>
                </a:gridCol>
                <a:gridCol w="797859">
                  <a:extLst>
                    <a:ext uri="{9D8B030D-6E8A-4147-A177-3AD203B41FA5}">
                      <a16:colId xmlns:a16="http://schemas.microsoft.com/office/drawing/2014/main" val="3004650859"/>
                    </a:ext>
                  </a:extLst>
                </a:gridCol>
                <a:gridCol w="3231154">
                  <a:extLst>
                    <a:ext uri="{9D8B030D-6E8A-4147-A177-3AD203B41FA5}">
                      <a16:colId xmlns:a16="http://schemas.microsoft.com/office/drawing/2014/main" val="2344148681"/>
                    </a:ext>
                  </a:extLst>
                </a:gridCol>
              </a:tblGrid>
              <a:tr h="339849">
                <a:tc>
                  <a:txBody>
                    <a:bodyPr/>
                    <a:lstStyle/>
                    <a:p>
                      <a:pPr lvl="1" algn="ctr" latinLnBrk="1"/>
                      <a:r>
                        <a:rPr lang="ko-KR" altLang="en-US" sz="1100" b="1" dirty="0" err="1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작품명</a:t>
                      </a:r>
                      <a:r>
                        <a:rPr lang="en-US" altLang="ko-KR" sz="11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1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한글</a:t>
                      </a:r>
                      <a:r>
                        <a:rPr lang="en-US" altLang="ko-KR" sz="11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)</a:t>
                      </a:r>
                      <a:endParaRPr lang="ko-KR" altLang="en-US" sz="1100" b="1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1" algn="ctr" latinLnBrk="1"/>
                      <a:r>
                        <a:rPr lang="ko-KR" altLang="en-US" sz="11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크기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i="1" dirty="0">
                          <a:solidFill>
                            <a:srgbClr val="0000FF"/>
                          </a:solidFill>
                          <a:latin typeface="+mj-ea"/>
                          <a:ea typeface="+mj-ea"/>
                        </a:rPr>
                        <a:t>가로</a:t>
                      </a:r>
                      <a:r>
                        <a:rPr lang="en-US" altLang="ko-KR" sz="1200" i="1" dirty="0">
                          <a:solidFill>
                            <a:srgbClr val="0000FF"/>
                          </a:solidFill>
                          <a:latin typeface="+mj-ea"/>
                          <a:ea typeface="+mj-ea"/>
                        </a:rPr>
                        <a:t>(W) × </a:t>
                      </a:r>
                      <a:r>
                        <a:rPr lang="ko-KR" altLang="en-US" sz="1200" i="1" dirty="0">
                          <a:solidFill>
                            <a:srgbClr val="0000FF"/>
                          </a:solidFill>
                          <a:latin typeface="+mj-ea"/>
                          <a:ea typeface="+mj-ea"/>
                        </a:rPr>
                        <a:t>세로</a:t>
                      </a:r>
                      <a:r>
                        <a:rPr lang="en-US" altLang="ko-KR" sz="1200" i="1" dirty="0">
                          <a:solidFill>
                            <a:srgbClr val="0000FF"/>
                          </a:solidFill>
                          <a:latin typeface="+mj-ea"/>
                          <a:ea typeface="+mj-ea"/>
                        </a:rPr>
                        <a:t>(D) × </a:t>
                      </a:r>
                      <a:r>
                        <a:rPr lang="ko-KR" altLang="en-US" sz="1200" i="1" dirty="0">
                          <a:solidFill>
                            <a:srgbClr val="0000FF"/>
                          </a:solidFill>
                          <a:latin typeface="+mj-ea"/>
                          <a:ea typeface="+mj-ea"/>
                        </a:rPr>
                        <a:t>높이</a:t>
                      </a:r>
                      <a:r>
                        <a:rPr lang="en-US" altLang="ko-KR" sz="1200" i="1" dirty="0">
                          <a:solidFill>
                            <a:srgbClr val="0000FF"/>
                          </a:solidFill>
                          <a:latin typeface="+mj-ea"/>
                          <a:ea typeface="+mj-ea"/>
                        </a:rPr>
                        <a:t>(H) mm</a:t>
                      </a:r>
                      <a:endParaRPr lang="ko-KR" altLang="en-US" sz="1200" i="1" dirty="0">
                        <a:solidFill>
                          <a:srgbClr val="0000FF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5495868"/>
                  </a:ext>
                </a:extLst>
              </a:tr>
              <a:tr h="339849">
                <a:tc>
                  <a:txBody>
                    <a:bodyPr/>
                    <a:lstStyle/>
                    <a:p>
                      <a:pPr lvl="1" algn="ctr" latinLnBrk="1"/>
                      <a:r>
                        <a:rPr lang="ko-KR" altLang="en-US" sz="1100" b="1" dirty="0" err="1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작품명</a:t>
                      </a:r>
                      <a:r>
                        <a:rPr lang="en-US" altLang="ko-KR" sz="11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1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영문</a:t>
                      </a:r>
                      <a:r>
                        <a:rPr lang="en-US" altLang="ko-KR" sz="11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)</a:t>
                      </a:r>
                      <a:endParaRPr lang="ko-KR" altLang="en-US" sz="1100" b="1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1" algn="ctr" latinLnBrk="1"/>
                      <a:r>
                        <a:rPr lang="ko-KR" altLang="en-US" sz="11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재료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9280126"/>
                  </a:ext>
                </a:extLst>
              </a:tr>
              <a:tr h="339849">
                <a:tc>
                  <a:txBody>
                    <a:bodyPr/>
                    <a:lstStyle/>
                    <a:p>
                      <a:pPr lvl="1" algn="ctr" latinLnBrk="1"/>
                      <a:r>
                        <a:rPr lang="ko-KR" altLang="en-US" sz="11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제작연도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1" algn="ctr" latinLnBrk="1"/>
                      <a:r>
                        <a:rPr lang="ko-KR" altLang="en-US" sz="11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가격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i="1" dirty="0">
                          <a:solidFill>
                            <a:srgbClr val="0000FF"/>
                          </a:solidFill>
                          <a:latin typeface="+mj-ea"/>
                          <a:ea typeface="+mj-ea"/>
                        </a:rPr>
                        <a:t>000,000,000</a:t>
                      </a:r>
                      <a:r>
                        <a:rPr lang="ko-KR" altLang="en-US" sz="1200" i="1" dirty="0">
                          <a:solidFill>
                            <a:srgbClr val="0000FF"/>
                          </a:solidFill>
                          <a:latin typeface="+mj-ea"/>
                          <a:ea typeface="+mj-ea"/>
                        </a:rPr>
                        <a:t>원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4434504"/>
                  </a:ext>
                </a:extLst>
              </a:tr>
            </a:tbl>
          </a:graphicData>
        </a:graphic>
      </p:graphicFrame>
      <p:sp>
        <p:nvSpPr>
          <p:cNvPr id="8" name="Google Shape;97;p2">
            <a:extLst>
              <a:ext uri="{FF2B5EF4-FFF2-40B4-BE49-F238E27FC236}">
                <a16:creationId xmlns:a16="http://schemas.microsoft.com/office/drawing/2014/main" id="{15D6A942-FB97-4A48-A64D-BDEFB993907E}"/>
              </a:ext>
            </a:extLst>
          </p:cNvPr>
          <p:cNvSpPr txBox="1"/>
          <p:nvPr/>
        </p:nvSpPr>
        <p:spPr>
          <a:xfrm>
            <a:off x="2787697" y="332083"/>
            <a:ext cx="3568606" cy="292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300" i="1" dirty="0">
                <a:solidFill>
                  <a:schemeClr val="dk2"/>
                </a:solidFill>
                <a:latin typeface="+mn-ea"/>
                <a:ea typeface="+mn-ea"/>
                <a:cs typeface="Calibri"/>
                <a:sym typeface="Calibri"/>
              </a:rPr>
              <a:t>*슬라이드 추가하여 작성 가능</a:t>
            </a:r>
            <a:endParaRPr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8175275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"/>
          <p:cNvSpPr/>
          <p:nvPr/>
        </p:nvSpPr>
        <p:spPr>
          <a:xfrm>
            <a:off x="456474" y="886807"/>
            <a:ext cx="8231051" cy="4531820"/>
          </a:xfrm>
          <a:prstGeom prst="rect">
            <a:avLst/>
          </a:prstGeom>
          <a:noFill/>
          <a:ln w="12700" cap="flat" cmpd="sng">
            <a:solidFill>
              <a:srgbClr val="D8D8D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ko-KR" sz="1200" i="1" dirty="0">
                <a:solidFill>
                  <a:srgbClr val="0000FF"/>
                </a:solidFill>
                <a:latin typeface="+mn-ea"/>
                <a:ea typeface="+mn-ea"/>
                <a:cs typeface="Calibri"/>
                <a:sym typeface="Calibri"/>
              </a:rPr>
              <a:t>(</a:t>
            </a:r>
            <a:r>
              <a:rPr lang="ko-KR" altLang="en-US" sz="1200" i="1" dirty="0">
                <a:solidFill>
                  <a:srgbClr val="0000FF"/>
                </a:solidFill>
                <a:latin typeface="+mn-ea"/>
                <a:ea typeface="+mn-ea"/>
                <a:cs typeface="Calibri"/>
                <a:sym typeface="Calibri"/>
              </a:rPr>
              <a:t>대표작품 사진 </a:t>
            </a:r>
            <a:r>
              <a:rPr lang="en-US" altLang="ko-KR" sz="1200" i="1" dirty="0">
                <a:solidFill>
                  <a:srgbClr val="0000FF"/>
                </a:solidFill>
                <a:latin typeface="+mn-ea"/>
                <a:ea typeface="+mn-ea"/>
                <a:cs typeface="Calibri"/>
                <a:sym typeface="Calibri"/>
              </a:rPr>
              <a:t>1</a:t>
            </a:r>
            <a:r>
              <a:rPr lang="ko-KR" altLang="en-US" sz="1200" i="1" dirty="0">
                <a:solidFill>
                  <a:srgbClr val="0000FF"/>
                </a:solidFill>
                <a:latin typeface="+mn-ea"/>
                <a:ea typeface="+mn-ea"/>
                <a:cs typeface="Calibri"/>
                <a:sym typeface="Calibri"/>
              </a:rPr>
              <a:t>장</a:t>
            </a:r>
            <a:r>
              <a:rPr lang="en-US" altLang="ko-KR" sz="1200" i="1" dirty="0">
                <a:solidFill>
                  <a:srgbClr val="0000FF"/>
                </a:solidFill>
                <a:latin typeface="+mn-ea"/>
                <a:ea typeface="+mn-ea"/>
                <a:cs typeface="Calibri"/>
                <a:sym typeface="Calibri"/>
              </a:rPr>
              <a:t>)</a:t>
            </a:r>
            <a:endParaRPr sz="1200" i="1" dirty="0">
              <a:solidFill>
                <a:srgbClr val="0000FF"/>
              </a:solidFill>
              <a:latin typeface="+mn-ea"/>
              <a:ea typeface="+mn-ea"/>
              <a:cs typeface="Calibri"/>
              <a:sym typeface="Calibri"/>
            </a:endParaRPr>
          </a:p>
        </p:txBody>
      </p:sp>
      <p:cxnSp>
        <p:nvCxnSpPr>
          <p:cNvPr id="96" name="Google Shape;96;p2"/>
          <p:cNvCxnSpPr>
            <a:cxnSpLocks/>
          </p:cNvCxnSpPr>
          <p:nvPr/>
        </p:nvCxnSpPr>
        <p:spPr>
          <a:xfrm>
            <a:off x="298244" y="667266"/>
            <a:ext cx="8550783" cy="0"/>
          </a:xfrm>
          <a:prstGeom prst="straightConnector1">
            <a:avLst/>
          </a:prstGeom>
          <a:noFill/>
          <a:ln w="12700" cap="flat" cmpd="sng">
            <a:solidFill>
              <a:srgbClr val="848484"/>
            </a:solidFill>
            <a:prstDash val="solid"/>
            <a:miter lim="800000"/>
            <a:headEnd type="none" w="sm" len="sm"/>
            <a:tailEnd type="none" w="sm" len="sm"/>
          </a:ln>
        </p:spPr>
      </p:cxnSp>
      <p:graphicFrame>
        <p:nvGraphicFramePr>
          <p:cNvPr id="2" name="표 1">
            <a:extLst>
              <a:ext uri="{FF2B5EF4-FFF2-40B4-BE49-F238E27FC236}">
                <a16:creationId xmlns:a16="http://schemas.microsoft.com/office/drawing/2014/main" id="{7ABD8E1D-147F-4674-81A9-2299D09F3FA4}"/>
              </a:ext>
            </a:extLst>
          </p:cNvPr>
          <p:cNvGraphicFramePr>
            <a:graphicFrameLocks noGrp="1"/>
          </p:cNvGraphicFramePr>
          <p:nvPr/>
        </p:nvGraphicFramePr>
        <p:xfrm>
          <a:off x="456474" y="5506370"/>
          <a:ext cx="8231051" cy="10195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27144">
                  <a:extLst>
                    <a:ext uri="{9D8B030D-6E8A-4147-A177-3AD203B41FA5}">
                      <a16:colId xmlns:a16="http://schemas.microsoft.com/office/drawing/2014/main" val="4208682103"/>
                    </a:ext>
                  </a:extLst>
                </a:gridCol>
                <a:gridCol w="3074894">
                  <a:extLst>
                    <a:ext uri="{9D8B030D-6E8A-4147-A177-3AD203B41FA5}">
                      <a16:colId xmlns:a16="http://schemas.microsoft.com/office/drawing/2014/main" val="2094804224"/>
                    </a:ext>
                  </a:extLst>
                </a:gridCol>
                <a:gridCol w="797859">
                  <a:extLst>
                    <a:ext uri="{9D8B030D-6E8A-4147-A177-3AD203B41FA5}">
                      <a16:colId xmlns:a16="http://schemas.microsoft.com/office/drawing/2014/main" val="3004650859"/>
                    </a:ext>
                  </a:extLst>
                </a:gridCol>
                <a:gridCol w="3231154">
                  <a:extLst>
                    <a:ext uri="{9D8B030D-6E8A-4147-A177-3AD203B41FA5}">
                      <a16:colId xmlns:a16="http://schemas.microsoft.com/office/drawing/2014/main" val="2344148681"/>
                    </a:ext>
                  </a:extLst>
                </a:gridCol>
              </a:tblGrid>
              <a:tr h="339849">
                <a:tc>
                  <a:txBody>
                    <a:bodyPr/>
                    <a:lstStyle/>
                    <a:p>
                      <a:pPr lvl="1" algn="ctr" latinLnBrk="1"/>
                      <a:r>
                        <a:rPr lang="ko-KR" altLang="en-US" sz="1100" b="1" dirty="0" err="1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작품명</a:t>
                      </a:r>
                      <a:r>
                        <a:rPr lang="en-US" altLang="ko-KR" sz="11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1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한글</a:t>
                      </a:r>
                      <a:r>
                        <a:rPr lang="en-US" altLang="ko-KR" sz="11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)</a:t>
                      </a:r>
                      <a:endParaRPr lang="ko-KR" altLang="en-US" sz="1100" b="1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1" algn="ctr" latinLnBrk="1"/>
                      <a:r>
                        <a:rPr lang="ko-KR" altLang="en-US" sz="11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크기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i="1" dirty="0">
                          <a:solidFill>
                            <a:srgbClr val="0000FF"/>
                          </a:solidFill>
                          <a:latin typeface="+mj-ea"/>
                          <a:ea typeface="+mj-ea"/>
                        </a:rPr>
                        <a:t>가로</a:t>
                      </a:r>
                      <a:r>
                        <a:rPr lang="en-US" altLang="ko-KR" sz="1200" i="1" dirty="0">
                          <a:solidFill>
                            <a:srgbClr val="0000FF"/>
                          </a:solidFill>
                          <a:latin typeface="+mj-ea"/>
                          <a:ea typeface="+mj-ea"/>
                        </a:rPr>
                        <a:t>(W) × </a:t>
                      </a:r>
                      <a:r>
                        <a:rPr lang="ko-KR" altLang="en-US" sz="1200" i="1" dirty="0">
                          <a:solidFill>
                            <a:srgbClr val="0000FF"/>
                          </a:solidFill>
                          <a:latin typeface="+mj-ea"/>
                          <a:ea typeface="+mj-ea"/>
                        </a:rPr>
                        <a:t>세로</a:t>
                      </a:r>
                      <a:r>
                        <a:rPr lang="en-US" altLang="ko-KR" sz="1200" i="1" dirty="0">
                          <a:solidFill>
                            <a:srgbClr val="0000FF"/>
                          </a:solidFill>
                          <a:latin typeface="+mj-ea"/>
                          <a:ea typeface="+mj-ea"/>
                        </a:rPr>
                        <a:t>(D) × </a:t>
                      </a:r>
                      <a:r>
                        <a:rPr lang="ko-KR" altLang="en-US" sz="1200" i="1" dirty="0">
                          <a:solidFill>
                            <a:srgbClr val="0000FF"/>
                          </a:solidFill>
                          <a:latin typeface="+mj-ea"/>
                          <a:ea typeface="+mj-ea"/>
                        </a:rPr>
                        <a:t>높이</a:t>
                      </a:r>
                      <a:r>
                        <a:rPr lang="en-US" altLang="ko-KR" sz="1200" i="1" dirty="0">
                          <a:solidFill>
                            <a:srgbClr val="0000FF"/>
                          </a:solidFill>
                          <a:latin typeface="+mj-ea"/>
                          <a:ea typeface="+mj-ea"/>
                        </a:rPr>
                        <a:t>(H) mm</a:t>
                      </a:r>
                      <a:endParaRPr lang="ko-KR" altLang="en-US" sz="1200" i="1" dirty="0">
                        <a:solidFill>
                          <a:srgbClr val="0000FF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5495868"/>
                  </a:ext>
                </a:extLst>
              </a:tr>
              <a:tr h="339849">
                <a:tc>
                  <a:txBody>
                    <a:bodyPr/>
                    <a:lstStyle/>
                    <a:p>
                      <a:pPr lvl="1" algn="ctr" latinLnBrk="1"/>
                      <a:r>
                        <a:rPr lang="ko-KR" altLang="en-US" sz="1100" b="1" dirty="0" err="1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작품명</a:t>
                      </a:r>
                      <a:r>
                        <a:rPr lang="en-US" altLang="ko-KR" sz="11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(</a:t>
                      </a:r>
                      <a:r>
                        <a:rPr lang="ko-KR" altLang="en-US" sz="11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영문</a:t>
                      </a:r>
                      <a:r>
                        <a:rPr lang="en-US" altLang="ko-KR" sz="11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)</a:t>
                      </a:r>
                      <a:endParaRPr lang="ko-KR" altLang="en-US" sz="1100" b="1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1" algn="ctr" latinLnBrk="1"/>
                      <a:r>
                        <a:rPr lang="ko-KR" altLang="en-US" sz="11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재료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9280126"/>
                  </a:ext>
                </a:extLst>
              </a:tr>
              <a:tr h="339849">
                <a:tc>
                  <a:txBody>
                    <a:bodyPr/>
                    <a:lstStyle/>
                    <a:p>
                      <a:pPr lvl="1" algn="ctr" latinLnBrk="1"/>
                      <a:r>
                        <a:rPr lang="ko-KR" altLang="en-US" sz="11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제작연도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vl="1" algn="ctr" latinLnBrk="1"/>
                      <a:r>
                        <a:rPr lang="ko-KR" altLang="en-US" sz="1100" b="1" dirty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가격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i="1" dirty="0">
                          <a:solidFill>
                            <a:srgbClr val="0000FF"/>
                          </a:solidFill>
                          <a:latin typeface="+mj-ea"/>
                          <a:ea typeface="+mj-ea"/>
                        </a:rPr>
                        <a:t>000,000,000</a:t>
                      </a:r>
                      <a:r>
                        <a:rPr lang="ko-KR" altLang="en-US" sz="1200" i="1" dirty="0">
                          <a:solidFill>
                            <a:srgbClr val="0000FF"/>
                          </a:solidFill>
                          <a:latin typeface="+mj-ea"/>
                          <a:ea typeface="+mj-ea"/>
                        </a:rPr>
                        <a:t>원</a:t>
                      </a:r>
                    </a:p>
                  </a:txBody>
                  <a:tcPr anchor="ctr">
                    <a:lnL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4434504"/>
                  </a:ext>
                </a:extLst>
              </a:tr>
            </a:tbl>
          </a:graphicData>
        </a:graphic>
      </p:graphicFrame>
      <p:sp>
        <p:nvSpPr>
          <p:cNvPr id="8" name="Google Shape;97;p2">
            <a:extLst>
              <a:ext uri="{FF2B5EF4-FFF2-40B4-BE49-F238E27FC236}">
                <a16:creationId xmlns:a16="http://schemas.microsoft.com/office/drawing/2014/main" id="{15D6A942-FB97-4A48-A64D-BDEFB993907E}"/>
              </a:ext>
            </a:extLst>
          </p:cNvPr>
          <p:cNvSpPr txBox="1"/>
          <p:nvPr/>
        </p:nvSpPr>
        <p:spPr>
          <a:xfrm>
            <a:off x="2787697" y="332083"/>
            <a:ext cx="3568606" cy="2923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sz="1300" i="1" dirty="0">
                <a:solidFill>
                  <a:schemeClr val="dk2"/>
                </a:solidFill>
                <a:latin typeface="+mn-ea"/>
                <a:ea typeface="+mn-ea"/>
                <a:cs typeface="Calibri"/>
                <a:sym typeface="Calibri"/>
              </a:rPr>
              <a:t>*슬라이드 추가하여 작성 가능</a:t>
            </a:r>
            <a:endParaRPr dirty="0">
              <a:latin typeface="+mn-ea"/>
              <a:ea typeface="+mn-ea"/>
            </a:endParaRPr>
          </a:p>
        </p:txBody>
      </p:sp>
      <p:sp>
        <p:nvSpPr>
          <p:cNvPr id="7" name="Google Shape;94;p2">
            <a:extLst>
              <a:ext uri="{FF2B5EF4-FFF2-40B4-BE49-F238E27FC236}">
                <a16:creationId xmlns:a16="http://schemas.microsoft.com/office/drawing/2014/main" id="{F788DD78-125B-4BFF-9B87-ABECE1F4CDA6}"/>
              </a:ext>
            </a:extLst>
          </p:cNvPr>
          <p:cNvSpPr txBox="1"/>
          <p:nvPr/>
        </p:nvSpPr>
        <p:spPr>
          <a:xfrm>
            <a:off x="253999" y="285234"/>
            <a:ext cx="6236448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ko-KR" altLang="en-US" sz="1800" b="1" dirty="0" err="1">
                <a:solidFill>
                  <a:schemeClr val="dk1"/>
                </a:solidFill>
                <a:highlight>
                  <a:srgbClr val="FFFF00"/>
                </a:highlight>
                <a:latin typeface="+mn-ea"/>
                <a:ea typeface="+mn-ea"/>
                <a:cs typeface="Calibri"/>
                <a:sym typeface="Calibri"/>
              </a:rPr>
              <a:t>출품가능작</a:t>
            </a:r>
            <a:r>
              <a:rPr lang="ko-KR" altLang="en-US" sz="1800" b="1" dirty="0">
                <a:solidFill>
                  <a:schemeClr val="dk1"/>
                </a:solidFill>
                <a:highlight>
                  <a:srgbClr val="FFFF00"/>
                </a:highlight>
                <a:latin typeface="+mn-ea"/>
                <a:ea typeface="+mn-ea"/>
                <a:cs typeface="Calibri"/>
                <a:sym typeface="Calibri"/>
              </a:rPr>
              <a:t> 소개</a:t>
            </a:r>
            <a:endParaRPr dirty="0">
              <a:highlight>
                <a:srgbClr val="FFFF00"/>
              </a:highlight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5643158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326</TotalTime>
  <Words>180</Words>
  <Application>Microsoft Office PowerPoint</Application>
  <PresentationFormat>화면 슬라이드 쇼(4:3)</PresentationFormat>
  <Paragraphs>32</Paragraphs>
  <Slides>3</Slides>
  <Notes>3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</vt:i4>
      </vt:variant>
    </vt:vector>
  </HeadingPairs>
  <TitlesOfParts>
    <vt:vector size="7" baseType="lpstr">
      <vt:lpstr>맑은 고딕</vt:lpstr>
      <vt:lpstr>Arial</vt:lpstr>
      <vt:lpstr>Calibri</vt:lpstr>
      <vt:lpstr>Office 테마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이승연</dc:creator>
  <cp:lastModifiedBy>은별 나</cp:lastModifiedBy>
  <cp:revision>30</cp:revision>
  <dcterms:created xsi:type="dcterms:W3CDTF">2025-05-02T05:54:40Z</dcterms:created>
  <dcterms:modified xsi:type="dcterms:W3CDTF">2026-08-05T02:29:56Z</dcterms:modified>
</cp:coreProperties>
</file>